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DB_78DD4AC.xml" ContentType="application/vnd.ms-powerpoint.comments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3"/>
  </p:notesMasterIdLst>
  <p:sldIdLst>
    <p:sldId id="256" r:id="rId5"/>
    <p:sldId id="471" r:id="rId6"/>
    <p:sldId id="468" r:id="rId7"/>
    <p:sldId id="470" r:id="rId8"/>
    <p:sldId id="469" r:id="rId9"/>
    <p:sldId id="472" r:id="rId10"/>
    <p:sldId id="473" r:id="rId11"/>
    <p:sldId id="474" r:id="rId12"/>
    <p:sldId id="475" r:id="rId13"/>
    <p:sldId id="478" r:id="rId14"/>
    <p:sldId id="476" r:id="rId15"/>
    <p:sldId id="484" r:id="rId16"/>
    <p:sldId id="480" r:id="rId17"/>
    <p:sldId id="481" r:id="rId18"/>
    <p:sldId id="483" r:id="rId19"/>
    <p:sldId id="465" r:id="rId20"/>
    <p:sldId id="482" r:id="rId21"/>
    <p:sldId id="4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DF51DE-2281-2DCD-80D8-9D9B0230DA2D}" name="Francesca Di Bella" initials="FDB" userId="Francesca Di Bel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39B"/>
    <a:srgbClr val="CFE8DB"/>
    <a:srgbClr val="E7DDEC"/>
    <a:srgbClr val="E8EEF8"/>
    <a:srgbClr val="00FF00"/>
    <a:srgbClr val="D6E0F2"/>
    <a:srgbClr val="EF5858"/>
    <a:srgbClr val="F09220"/>
    <a:srgbClr val="EEB500"/>
    <a:srgbClr val="D7E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40AC2-6CD1-434C-DCF9-96378EAAB303}" v="3" dt="2024-06-06T12:06:07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omments/modernComment_1DB_78DD4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6432B4-5A8A-4CDF-9EBB-45945F245DAB}" authorId="{72DF51DE-2281-2DCD-80D8-9D9B0230DA2D}" created="2023-06-05T13:10:56.0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6735532" sldId="475"/>
      <ac:spMk id="15" creationId="{E3225508-D6AF-D74C-406D-8F7F53B39D4C}"/>
    </ac:deMkLst>
    <p188:txBody>
      <a:bodyPr/>
      <a:lstStyle/>
      <a:p>
        <a:r>
          <a:rPr lang="it-IT"/>
          <a:t>Sistemare qui… non parlare di immediatezza ma dell'andamento oscillatorio dovuto ad un trade-off tra le due dimensioni che variano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3:59:14.3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37,'933'0,"-877"-3,73-12,-73 6,75-1,278 11,-390 0,-1 1,27 6,-7-1,56 14,-80-17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3:59:19.3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18,'22'1,"39"7,-38-4,30 1,5-5,95-14,-30 8,-84 6,62-8,-58 3,0 2,51 3,-41 1,-38-1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27128B-2131-4EF1-96F2-646F28A0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39EBC-4858-4321-B3C0-A7033257EFB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906B1-0AC4-4AEE-BA10-4D3591A7807E}" type="datetimeFigureOut">
              <a:rPr lang="en-GB" smtClean="0"/>
              <a:t>03/05/2025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566F880-7E0A-45FE-9A50-1CF130300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14E0DD8-6AB4-4136-955A-F2D26EE0D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ADB27-2825-4E04-8904-FDEF9B9105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F04B4-94C4-42E5-8E08-C00B07148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E3C9D-7762-4EB6-B2A5-AEDE9BA0AC0A}" type="slidenum">
              <a:rPr lang="en-GB" smtClean="0"/>
              <a:t>‹N›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13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3C9D-7762-4EB6-B2A5-AEDE9BA0AC0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89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3C9D-7762-4EB6-B2A5-AEDE9BA0AC0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35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3C9D-7762-4EB6-B2A5-AEDE9BA0AC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09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>
            <a:extLst>
              <a:ext uri="{FF2B5EF4-FFF2-40B4-BE49-F238E27FC236}">
                <a16:creationId xmlns:a16="http://schemas.microsoft.com/office/drawing/2014/main" id="{58462EFF-CD5F-418A-999D-3A160819C9D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23860"/>
            <a:ext cx="12191999" cy="553777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tangolo 167">
            <a:extLst>
              <a:ext uri="{FF2B5EF4-FFF2-40B4-BE49-F238E27FC236}">
                <a16:creationId xmlns:a16="http://schemas.microsoft.com/office/drawing/2014/main" id="{A4F9DB48-29FB-47BA-AAB8-571C576DFD80}"/>
              </a:ext>
            </a:extLst>
          </p:cNvPr>
          <p:cNvSpPr/>
          <p:nvPr userDrawn="1"/>
        </p:nvSpPr>
        <p:spPr>
          <a:xfrm>
            <a:off x="0" y="3525841"/>
            <a:ext cx="12192000" cy="333215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grpSp>
        <p:nvGrpSpPr>
          <p:cNvPr id="10" name="Gruppo 168">
            <a:extLst>
              <a:ext uri="{FF2B5EF4-FFF2-40B4-BE49-F238E27FC236}">
                <a16:creationId xmlns:a16="http://schemas.microsoft.com/office/drawing/2014/main" id="{7441E7F0-C12C-4045-B43B-8375E57E5E7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3500" y="3509963"/>
            <a:ext cx="12050184" cy="179388"/>
            <a:chOff x="1218340" y="275867"/>
            <a:chExt cx="17715122" cy="567843"/>
          </a:xfrm>
        </p:grpSpPr>
        <p:cxnSp>
          <p:nvCxnSpPr>
            <p:cNvPr id="11" name="Connettore 1 169">
              <a:extLst>
                <a:ext uri="{FF2B5EF4-FFF2-40B4-BE49-F238E27FC236}">
                  <a16:creationId xmlns:a16="http://schemas.microsoft.com/office/drawing/2014/main" id="{75C89907-20C4-4EEB-9B98-9B66B4F2517B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0">
              <a:extLst>
                <a:ext uri="{FF2B5EF4-FFF2-40B4-BE49-F238E27FC236}">
                  <a16:creationId xmlns:a16="http://schemas.microsoft.com/office/drawing/2014/main" id="{D06F9734-4F89-4EC4-A0DB-A35C41308C70}"/>
                </a:ext>
              </a:extLst>
            </p:cNvPr>
            <p:cNvCxnSpPr/>
            <p:nvPr userDrawn="1"/>
          </p:nvCxnSpPr>
          <p:spPr>
            <a:xfrm>
              <a:off x="13677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71">
              <a:extLst>
                <a:ext uri="{FF2B5EF4-FFF2-40B4-BE49-F238E27FC236}">
                  <a16:creationId xmlns:a16="http://schemas.microsoft.com/office/drawing/2014/main" id="{D7FB0D13-A472-416D-92B0-96EDC01A0A79}"/>
                </a:ext>
              </a:extLst>
            </p:cNvPr>
            <p:cNvCxnSpPr/>
            <p:nvPr userDrawn="1"/>
          </p:nvCxnSpPr>
          <p:spPr>
            <a:xfrm>
              <a:off x="15170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72">
              <a:extLst>
                <a:ext uri="{FF2B5EF4-FFF2-40B4-BE49-F238E27FC236}">
                  <a16:creationId xmlns:a16="http://schemas.microsoft.com/office/drawing/2014/main" id="{B0C90EA5-8F01-4A08-A03F-ADFA36564A9A}"/>
                </a:ext>
              </a:extLst>
            </p:cNvPr>
            <p:cNvCxnSpPr/>
            <p:nvPr userDrawn="1"/>
          </p:nvCxnSpPr>
          <p:spPr>
            <a:xfrm>
              <a:off x="16664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73">
              <a:extLst>
                <a:ext uri="{FF2B5EF4-FFF2-40B4-BE49-F238E27FC236}">
                  <a16:creationId xmlns:a16="http://schemas.microsoft.com/office/drawing/2014/main" id="{CE3CEF18-8F43-473F-8D40-A35322513B7F}"/>
                </a:ext>
              </a:extLst>
            </p:cNvPr>
            <p:cNvCxnSpPr/>
            <p:nvPr userDrawn="1"/>
          </p:nvCxnSpPr>
          <p:spPr>
            <a:xfrm>
              <a:off x="18126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74">
              <a:extLst>
                <a:ext uri="{FF2B5EF4-FFF2-40B4-BE49-F238E27FC236}">
                  <a16:creationId xmlns:a16="http://schemas.microsoft.com/office/drawing/2014/main" id="{50F78F3E-BA1A-4202-AB4A-925701C4DE07}"/>
                </a:ext>
              </a:extLst>
            </p:cNvPr>
            <p:cNvCxnSpPr/>
            <p:nvPr userDrawn="1"/>
          </p:nvCxnSpPr>
          <p:spPr>
            <a:xfrm>
              <a:off x="19620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75">
              <a:extLst>
                <a:ext uri="{FF2B5EF4-FFF2-40B4-BE49-F238E27FC236}">
                  <a16:creationId xmlns:a16="http://schemas.microsoft.com/office/drawing/2014/main" id="{8DCCAFA8-730C-4DC4-94AD-CB040F91FD44}"/>
                </a:ext>
              </a:extLst>
            </p:cNvPr>
            <p:cNvCxnSpPr/>
            <p:nvPr userDrawn="1"/>
          </p:nvCxnSpPr>
          <p:spPr>
            <a:xfrm>
              <a:off x="21114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6">
              <a:extLst>
                <a:ext uri="{FF2B5EF4-FFF2-40B4-BE49-F238E27FC236}">
                  <a16:creationId xmlns:a16="http://schemas.microsoft.com/office/drawing/2014/main" id="{0E0F6F73-F9FA-4DC4-844A-71B150FEEC80}"/>
                </a:ext>
              </a:extLst>
            </p:cNvPr>
            <p:cNvCxnSpPr/>
            <p:nvPr userDrawn="1"/>
          </p:nvCxnSpPr>
          <p:spPr>
            <a:xfrm>
              <a:off x="22607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77">
              <a:extLst>
                <a:ext uri="{FF2B5EF4-FFF2-40B4-BE49-F238E27FC236}">
                  <a16:creationId xmlns:a16="http://schemas.microsoft.com/office/drawing/2014/main" id="{91A8AAD3-3A54-4E28-8DF3-9E63F2CE5D7B}"/>
                </a:ext>
              </a:extLst>
            </p:cNvPr>
            <p:cNvCxnSpPr/>
            <p:nvPr userDrawn="1"/>
          </p:nvCxnSpPr>
          <p:spPr>
            <a:xfrm>
              <a:off x="24101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78">
              <a:extLst>
                <a:ext uri="{FF2B5EF4-FFF2-40B4-BE49-F238E27FC236}">
                  <a16:creationId xmlns:a16="http://schemas.microsoft.com/office/drawing/2014/main" id="{CF717C59-F593-4221-938E-A8D062B2A77F}"/>
                </a:ext>
              </a:extLst>
            </p:cNvPr>
            <p:cNvCxnSpPr/>
            <p:nvPr userDrawn="1"/>
          </p:nvCxnSpPr>
          <p:spPr>
            <a:xfrm>
              <a:off x="25595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179">
              <a:extLst>
                <a:ext uri="{FF2B5EF4-FFF2-40B4-BE49-F238E27FC236}">
                  <a16:creationId xmlns:a16="http://schemas.microsoft.com/office/drawing/2014/main" id="{11A91C0D-40B2-44D0-86E0-8BBE1C11B317}"/>
                </a:ext>
              </a:extLst>
            </p:cNvPr>
            <p:cNvCxnSpPr/>
            <p:nvPr userDrawn="1"/>
          </p:nvCxnSpPr>
          <p:spPr>
            <a:xfrm>
              <a:off x="27057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180">
              <a:extLst>
                <a:ext uri="{FF2B5EF4-FFF2-40B4-BE49-F238E27FC236}">
                  <a16:creationId xmlns:a16="http://schemas.microsoft.com/office/drawing/2014/main" id="{38F3B9CF-C3FB-459B-8DDF-1C79D87D05C0}"/>
                </a:ext>
              </a:extLst>
            </p:cNvPr>
            <p:cNvCxnSpPr/>
            <p:nvPr userDrawn="1"/>
          </p:nvCxnSpPr>
          <p:spPr>
            <a:xfrm>
              <a:off x="28551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181">
              <a:extLst>
                <a:ext uri="{FF2B5EF4-FFF2-40B4-BE49-F238E27FC236}">
                  <a16:creationId xmlns:a16="http://schemas.microsoft.com/office/drawing/2014/main" id="{93C42C77-84EA-42A1-80FC-721787D3C01E}"/>
                </a:ext>
              </a:extLst>
            </p:cNvPr>
            <p:cNvCxnSpPr/>
            <p:nvPr userDrawn="1"/>
          </p:nvCxnSpPr>
          <p:spPr>
            <a:xfrm>
              <a:off x="30044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182">
              <a:extLst>
                <a:ext uri="{FF2B5EF4-FFF2-40B4-BE49-F238E27FC236}">
                  <a16:creationId xmlns:a16="http://schemas.microsoft.com/office/drawing/2014/main" id="{DC584C66-0A2B-4377-A7AA-57A116AAC15D}"/>
                </a:ext>
              </a:extLst>
            </p:cNvPr>
            <p:cNvCxnSpPr/>
            <p:nvPr userDrawn="1"/>
          </p:nvCxnSpPr>
          <p:spPr>
            <a:xfrm>
              <a:off x="31538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183">
              <a:extLst>
                <a:ext uri="{FF2B5EF4-FFF2-40B4-BE49-F238E27FC236}">
                  <a16:creationId xmlns:a16="http://schemas.microsoft.com/office/drawing/2014/main" id="{A853BDE3-50C2-4B4A-95A4-20CFB6442EB2}"/>
                </a:ext>
              </a:extLst>
            </p:cNvPr>
            <p:cNvCxnSpPr/>
            <p:nvPr userDrawn="1"/>
          </p:nvCxnSpPr>
          <p:spPr>
            <a:xfrm>
              <a:off x="33032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184">
              <a:extLst>
                <a:ext uri="{FF2B5EF4-FFF2-40B4-BE49-F238E27FC236}">
                  <a16:creationId xmlns:a16="http://schemas.microsoft.com/office/drawing/2014/main" id="{3420E03F-C6A8-4DA4-B640-7E13F8B4716D}"/>
                </a:ext>
              </a:extLst>
            </p:cNvPr>
            <p:cNvCxnSpPr/>
            <p:nvPr userDrawn="1"/>
          </p:nvCxnSpPr>
          <p:spPr>
            <a:xfrm>
              <a:off x="3452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185">
              <a:extLst>
                <a:ext uri="{FF2B5EF4-FFF2-40B4-BE49-F238E27FC236}">
                  <a16:creationId xmlns:a16="http://schemas.microsoft.com/office/drawing/2014/main" id="{A3CA9A75-3E75-42E1-8963-B54D6DF07775}"/>
                </a:ext>
              </a:extLst>
            </p:cNvPr>
            <p:cNvCxnSpPr/>
            <p:nvPr userDrawn="1"/>
          </p:nvCxnSpPr>
          <p:spPr>
            <a:xfrm>
              <a:off x="35988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186">
              <a:extLst>
                <a:ext uri="{FF2B5EF4-FFF2-40B4-BE49-F238E27FC236}">
                  <a16:creationId xmlns:a16="http://schemas.microsoft.com/office/drawing/2014/main" id="{9E5D9A5C-68FA-4036-860D-B5AFB508F746}"/>
                </a:ext>
              </a:extLst>
            </p:cNvPr>
            <p:cNvCxnSpPr/>
            <p:nvPr userDrawn="1"/>
          </p:nvCxnSpPr>
          <p:spPr>
            <a:xfrm>
              <a:off x="37481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187">
              <a:extLst>
                <a:ext uri="{FF2B5EF4-FFF2-40B4-BE49-F238E27FC236}">
                  <a16:creationId xmlns:a16="http://schemas.microsoft.com/office/drawing/2014/main" id="{FB44E134-A364-49CD-AA93-E5CAA14D59CF}"/>
                </a:ext>
              </a:extLst>
            </p:cNvPr>
            <p:cNvCxnSpPr/>
            <p:nvPr userDrawn="1"/>
          </p:nvCxnSpPr>
          <p:spPr>
            <a:xfrm>
              <a:off x="3897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188">
              <a:extLst>
                <a:ext uri="{FF2B5EF4-FFF2-40B4-BE49-F238E27FC236}">
                  <a16:creationId xmlns:a16="http://schemas.microsoft.com/office/drawing/2014/main" id="{69A99025-0F12-4EE4-A2CE-5900C7B3A1CA}"/>
                </a:ext>
              </a:extLst>
            </p:cNvPr>
            <p:cNvCxnSpPr/>
            <p:nvPr userDrawn="1"/>
          </p:nvCxnSpPr>
          <p:spPr>
            <a:xfrm>
              <a:off x="40469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189">
              <a:extLst>
                <a:ext uri="{FF2B5EF4-FFF2-40B4-BE49-F238E27FC236}">
                  <a16:creationId xmlns:a16="http://schemas.microsoft.com/office/drawing/2014/main" id="{B44C53FE-7BBA-4FC0-A63A-C0A33A9F12E7}"/>
                </a:ext>
              </a:extLst>
            </p:cNvPr>
            <p:cNvCxnSpPr/>
            <p:nvPr userDrawn="1"/>
          </p:nvCxnSpPr>
          <p:spPr>
            <a:xfrm>
              <a:off x="41962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190">
              <a:extLst>
                <a:ext uri="{FF2B5EF4-FFF2-40B4-BE49-F238E27FC236}">
                  <a16:creationId xmlns:a16="http://schemas.microsoft.com/office/drawing/2014/main" id="{5FE0756D-AC85-46EA-90B0-C55CA3A00338}"/>
                </a:ext>
              </a:extLst>
            </p:cNvPr>
            <p:cNvCxnSpPr/>
            <p:nvPr userDrawn="1"/>
          </p:nvCxnSpPr>
          <p:spPr>
            <a:xfrm>
              <a:off x="43456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191">
              <a:extLst>
                <a:ext uri="{FF2B5EF4-FFF2-40B4-BE49-F238E27FC236}">
                  <a16:creationId xmlns:a16="http://schemas.microsoft.com/office/drawing/2014/main" id="{C82AD0BC-2285-45C4-99E4-162BEF9BD1D3}"/>
                </a:ext>
              </a:extLst>
            </p:cNvPr>
            <p:cNvCxnSpPr/>
            <p:nvPr userDrawn="1"/>
          </p:nvCxnSpPr>
          <p:spPr>
            <a:xfrm>
              <a:off x="44918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192">
              <a:extLst>
                <a:ext uri="{FF2B5EF4-FFF2-40B4-BE49-F238E27FC236}">
                  <a16:creationId xmlns:a16="http://schemas.microsoft.com/office/drawing/2014/main" id="{C7B3B282-8C00-42F0-BFB7-3FD107844AC2}"/>
                </a:ext>
              </a:extLst>
            </p:cNvPr>
            <p:cNvCxnSpPr/>
            <p:nvPr userDrawn="1"/>
          </p:nvCxnSpPr>
          <p:spPr>
            <a:xfrm>
              <a:off x="46412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193">
              <a:extLst>
                <a:ext uri="{FF2B5EF4-FFF2-40B4-BE49-F238E27FC236}">
                  <a16:creationId xmlns:a16="http://schemas.microsoft.com/office/drawing/2014/main" id="{A95D6515-A6A0-4EFE-9CE2-F1ADBC2EBB71}"/>
                </a:ext>
              </a:extLst>
            </p:cNvPr>
            <p:cNvCxnSpPr/>
            <p:nvPr userDrawn="1"/>
          </p:nvCxnSpPr>
          <p:spPr>
            <a:xfrm>
              <a:off x="47906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194">
              <a:extLst>
                <a:ext uri="{FF2B5EF4-FFF2-40B4-BE49-F238E27FC236}">
                  <a16:creationId xmlns:a16="http://schemas.microsoft.com/office/drawing/2014/main" id="{5B698954-33A7-4D38-942F-478E3A65E31E}"/>
                </a:ext>
              </a:extLst>
            </p:cNvPr>
            <p:cNvCxnSpPr/>
            <p:nvPr userDrawn="1"/>
          </p:nvCxnSpPr>
          <p:spPr>
            <a:xfrm>
              <a:off x="49399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195">
              <a:extLst>
                <a:ext uri="{FF2B5EF4-FFF2-40B4-BE49-F238E27FC236}">
                  <a16:creationId xmlns:a16="http://schemas.microsoft.com/office/drawing/2014/main" id="{2FD91E04-8AC8-460F-84C6-503C6075AF8D}"/>
                </a:ext>
              </a:extLst>
            </p:cNvPr>
            <p:cNvCxnSpPr/>
            <p:nvPr userDrawn="1"/>
          </p:nvCxnSpPr>
          <p:spPr>
            <a:xfrm>
              <a:off x="50893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196">
              <a:extLst>
                <a:ext uri="{FF2B5EF4-FFF2-40B4-BE49-F238E27FC236}">
                  <a16:creationId xmlns:a16="http://schemas.microsoft.com/office/drawing/2014/main" id="{5F96E081-CD1D-4428-9065-E583A5101BD6}"/>
                </a:ext>
              </a:extLst>
            </p:cNvPr>
            <p:cNvCxnSpPr/>
            <p:nvPr userDrawn="1"/>
          </p:nvCxnSpPr>
          <p:spPr>
            <a:xfrm>
              <a:off x="5238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197">
              <a:extLst>
                <a:ext uri="{FF2B5EF4-FFF2-40B4-BE49-F238E27FC236}">
                  <a16:creationId xmlns:a16="http://schemas.microsoft.com/office/drawing/2014/main" id="{7FE15B6F-0145-46A1-839E-A9CAEB6F0564}"/>
                </a:ext>
              </a:extLst>
            </p:cNvPr>
            <p:cNvCxnSpPr/>
            <p:nvPr userDrawn="1"/>
          </p:nvCxnSpPr>
          <p:spPr>
            <a:xfrm>
              <a:off x="53880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198">
              <a:extLst>
                <a:ext uri="{FF2B5EF4-FFF2-40B4-BE49-F238E27FC236}">
                  <a16:creationId xmlns:a16="http://schemas.microsoft.com/office/drawing/2014/main" id="{41E0CCC7-0910-4520-AC79-5A8832594CAD}"/>
                </a:ext>
              </a:extLst>
            </p:cNvPr>
            <p:cNvCxnSpPr/>
            <p:nvPr userDrawn="1"/>
          </p:nvCxnSpPr>
          <p:spPr>
            <a:xfrm>
              <a:off x="55343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199">
              <a:extLst>
                <a:ext uri="{FF2B5EF4-FFF2-40B4-BE49-F238E27FC236}">
                  <a16:creationId xmlns:a16="http://schemas.microsoft.com/office/drawing/2014/main" id="{3322DC12-5675-445A-B115-5E4D18A79F79}"/>
                </a:ext>
              </a:extLst>
            </p:cNvPr>
            <p:cNvCxnSpPr/>
            <p:nvPr userDrawn="1"/>
          </p:nvCxnSpPr>
          <p:spPr>
            <a:xfrm>
              <a:off x="56836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200">
              <a:extLst>
                <a:ext uri="{FF2B5EF4-FFF2-40B4-BE49-F238E27FC236}">
                  <a16:creationId xmlns:a16="http://schemas.microsoft.com/office/drawing/2014/main" id="{EE5D8734-6923-4CF0-8449-B5225F91534B}"/>
                </a:ext>
              </a:extLst>
            </p:cNvPr>
            <p:cNvCxnSpPr/>
            <p:nvPr userDrawn="1"/>
          </p:nvCxnSpPr>
          <p:spPr>
            <a:xfrm>
              <a:off x="58330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201">
              <a:extLst>
                <a:ext uri="{FF2B5EF4-FFF2-40B4-BE49-F238E27FC236}">
                  <a16:creationId xmlns:a16="http://schemas.microsoft.com/office/drawing/2014/main" id="{D6D1DE74-D83C-4430-A2EA-5DDEA1C6D11C}"/>
                </a:ext>
              </a:extLst>
            </p:cNvPr>
            <p:cNvCxnSpPr/>
            <p:nvPr userDrawn="1"/>
          </p:nvCxnSpPr>
          <p:spPr>
            <a:xfrm>
              <a:off x="59824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202">
              <a:extLst>
                <a:ext uri="{FF2B5EF4-FFF2-40B4-BE49-F238E27FC236}">
                  <a16:creationId xmlns:a16="http://schemas.microsoft.com/office/drawing/2014/main" id="{05A38ECE-291A-4262-B27D-273A4208E0EE}"/>
                </a:ext>
              </a:extLst>
            </p:cNvPr>
            <p:cNvCxnSpPr/>
            <p:nvPr userDrawn="1"/>
          </p:nvCxnSpPr>
          <p:spPr>
            <a:xfrm>
              <a:off x="6131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203">
              <a:extLst>
                <a:ext uri="{FF2B5EF4-FFF2-40B4-BE49-F238E27FC236}">
                  <a16:creationId xmlns:a16="http://schemas.microsoft.com/office/drawing/2014/main" id="{C3A4CABD-5C47-4356-AECC-DF0476CC0363}"/>
                </a:ext>
              </a:extLst>
            </p:cNvPr>
            <p:cNvCxnSpPr/>
            <p:nvPr userDrawn="1"/>
          </p:nvCxnSpPr>
          <p:spPr>
            <a:xfrm>
              <a:off x="62811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204">
              <a:extLst>
                <a:ext uri="{FF2B5EF4-FFF2-40B4-BE49-F238E27FC236}">
                  <a16:creationId xmlns:a16="http://schemas.microsoft.com/office/drawing/2014/main" id="{71CC382A-5E79-4EC9-AC85-254E21BD06A8}"/>
                </a:ext>
              </a:extLst>
            </p:cNvPr>
            <p:cNvCxnSpPr/>
            <p:nvPr userDrawn="1"/>
          </p:nvCxnSpPr>
          <p:spPr>
            <a:xfrm>
              <a:off x="64273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205">
              <a:extLst>
                <a:ext uri="{FF2B5EF4-FFF2-40B4-BE49-F238E27FC236}">
                  <a16:creationId xmlns:a16="http://schemas.microsoft.com/office/drawing/2014/main" id="{142C5866-7058-4D49-AD13-56BAC0184BCD}"/>
                </a:ext>
              </a:extLst>
            </p:cNvPr>
            <p:cNvCxnSpPr/>
            <p:nvPr userDrawn="1"/>
          </p:nvCxnSpPr>
          <p:spPr>
            <a:xfrm>
              <a:off x="65767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206">
              <a:extLst>
                <a:ext uri="{FF2B5EF4-FFF2-40B4-BE49-F238E27FC236}">
                  <a16:creationId xmlns:a16="http://schemas.microsoft.com/office/drawing/2014/main" id="{ECBD74CB-F355-4869-B475-EEE09459AD9E}"/>
                </a:ext>
              </a:extLst>
            </p:cNvPr>
            <p:cNvCxnSpPr/>
            <p:nvPr userDrawn="1"/>
          </p:nvCxnSpPr>
          <p:spPr>
            <a:xfrm>
              <a:off x="67261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207">
              <a:extLst>
                <a:ext uri="{FF2B5EF4-FFF2-40B4-BE49-F238E27FC236}">
                  <a16:creationId xmlns:a16="http://schemas.microsoft.com/office/drawing/2014/main" id="{20EC9E1E-3228-4675-8BC5-ED3268364608}"/>
                </a:ext>
              </a:extLst>
            </p:cNvPr>
            <p:cNvCxnSpPr/>
            <p:nvPr userDrawn="1"/>
          </p:nvCxnSpPr>
          <p:spPr>
            <a:xfrm>
              <a:off x="68754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208">
              <a:extLst>
                <a:ext uri="{FF2B5EF4-FFF2-40B4-BE49-F238E27FC236}">
                  <a16:creationId xmlns:a16="http://schemas.microsoft.com/office/drawing/2014/main" id="{28548B86-9EB2-4509-9881-16D158B396F7}"/>
                </a:ext>
              </a:extLst>
            </p:cNvPr>
            <p:cNvCxnSpPr/>
            <p:nvPr userDrawn="1"/>
          </p:nvCxnSpPr>
          <p:spPr>
            <a:xfrm>
              <a:off x="70248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209">
              <a:extLst>
                <a:ext uri="{FF2B5EF4-FFF2-40B4-BE49-F238E27FC236}">
                  <a16:creationId xmlns:a16="http://schemas.microsoft.com/office/drawing/2014/main" id="{EE160136-56DA-48D7-9417-1DA5A401D83E}"/>
                </a:ext>
              </a:extLst>
            </p:cNvPr>
            <p:cNvCxnSpPr/>
            <p:nvPr userDrawn="1"/>
          </p:nvCxnSpPr>
          <p:spPr>
            <a:xfrm>
              <a:off x="71742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210">
              <a:extLst>
                <a:ext uri="{FF2B5EF4-FFF2-40B4-BE49-F238E27FC236}">
                  <a16:creationId xmlns:a16="http://schemas.microsoft.com/office/drawing/2014/main" id="{CA59AA38-E71D-4F68-A411-AF76E715B078}"/>
                </a:ext>
              </a:extLst>
            </p:cNvPr>
            <p:cNvCxnSpPr/>
            <p:nvPr userDrawn="1"/>
          </p:nvCxnSpPr>
          <p:spPr>
            <a:xfrm>
              <a:off x="73204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211">
              <a:extLst>
                <a:ext uri="{FF2B5EF4-FFF2-40B4-BE49-F238E27FC236}">
                  <a16:creationId xmlns:a16="http://schemas.microsoft.com/office/drawing/2014/main" id="{422D32E4-0BB2-47CC-972C-EA4CF8B3475A}"/>
                </a:ext>
              </a:extLst>
            </p:cNvPr>
            <p:cNvCxnSpPr/>
            <p:nvPr userDrawn="1"/>
          </p:nvCxnSpPr>
          <p:spPr>
            <a:xfrm>
              <a:off x="74698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212">
              <a:extLst>
                <a:ext uri="{FF2B5EF4-FFF2-40B4-BE49-F238E27FC236}">
                  <a16:creationId xmlns:a16="http://schemas.microsoft.com/office/drawing/2014/main" id="{38CD3608-9994-4620-8892-57DF12CA590E}"/>
                </a:ext>
              </a:extLst>
            </p:cNvPr>
            <p:cNvCxnSpPr/>
            <p:nvPr userDrawn="1"/>
          </p:nvCxnSpPr>
          <p:spPr>
            <a:xfrm>
              <a:off x="76191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213">
              <a:extLst>
                <a:ext uri="{FF2B5EF4-FFF2-40B4-BE49-F238E27FC236}">
                  <a16:creationId xmlns:a16="http://schemas.microsoft.com/office/drawing/2014/main" id="{A445516E-D9B6-4E01-AA7A-0BD2E13CBC61}"/>
                </a:ext>
              </a:extLst>
            </p:cNvPr>
            <p:cNvCxnSpPr/>
            <p:nvPr userDrawn="1"/>
          </p:nvCxnSpPr>
          <p:spPr>
            <a:xfrm>
              <a:off x="77685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214">
              <a:extLst>
                <a:ext uri="{FF2B5EF4-FFF2-40B4-BE49-F238E27FC236}">
                  <a16:creationId xmlns:a16="http://schemas.microsoft.com/office/drawing/2014/main" id="{CB408508-1674-48D5-B852-5F75C080BA5C}"/>
                </a:ext>
              </a:extLst>
            </p:cNvPr>
            <p:cNvCxnSpPr/>
            <p:nvPr userDrawn="1"/>
          </p:nvCxnSpPr>
          <p:spPr>
            <a:xfrm>
              <a:off x="7917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215">
              <a:extLst>
                <a:ext uri="{FF2B5EF4-FFF2-40B4-BE49-F238E27FC236}">
                  <a16:creationId xmlns:a16="http://schemas.microsoft.com/office/drawing/2014/main" id="{38CBF4BD-D816-49C9-8EF1-6ACBC20061E4}"/>
                </a:ext>
              </a:extLst>
            </p:cNvPr>
            <p:cNvCxnSpPr/>
            <p:nvPr userDrawn="1"/>
          </p:nvCxnSpPr>
          <p:spPr>
            <a:xfrm>
              <a:off x="80672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216">
              <a:extLst>
                <a:ext uri="{FF2B5EF4-FFF2-40B4-BE49-F238E27FC236}">
                  <a16:creationId xmlns:a16="http://schemas.microsoft.com/office/drawing/2014/main" id="{25DE8569-AEDF-4233-B734-30CBC85BD03C}"/>
                </a:ext>
              </a:extLst>
            </p:cNvPr>
            <p:cNvCxnSpPr/>
            <p:nvPr userDrawn="1"/>
          </p:nvCxnSpPr>
          <p:spPr>
            <a:xfrm>
              <a:off x="82166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217">
              <a:extLst>
                <a:ext uri="{FF2B5EF4-FFF2-40B4-BE49-F238E27FC236}">
                  <a16:creationId xmlns:a16="http://schemas.microsoft.com/office/drawing/2014/main" id="{2AAA6B61-7C42-4CA7-B6D8-390F845DB89F}"/>
                </a:ext>
              </a:extLst>
            </p:cNvPr>
            <p:cNvCxnSpPr/>
            <p:nvPr userDrawn="1"/>
          </p:nvCxnSpPr>
          <p:spPr>
            <a:xfrm>
              <a:off x="83628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218">
              <a:extLst>
                <a:ext uri="{FF2B5EF4-FFF2-40B4-BE49-F238E27FC236}">
                  <a16:creationId xmlns:a16="http://schemas.microsoft.com/office/drawing/2014/main" id="{178C672E-C28B-45B1-B0F4-578BDC26206D}"/>
                </a:ext>
              </a:extLst>
            </p:cNvPr>
            <p:cNvCxnSpPr/>
            <p:nvPr userDrawn="1"/>
          </p:nvCxnSpPr>
          <p:spPr>
            <a:xfrm>
              <a:off x="85122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219">
              <a:extLst>
                <a:ext uri="{FF2B5EF4-FFF2-40B4-BE49-F238E27FC236}">
                  <a16:creationId xmlns:a16="http://schemas.microsoft.com/office/drawing/2014/main" id="{27AC0C9A-D089-4CA5-A2A1-52517FED1331}"/>
                </a:ext>
              </a:extLst>
            </p:cNvPr>
            <p:cNvCxnSpPr/>
            <p:nvPr userDrawn="1"/>
          </p:nvCxnSpPr>
          <p:spPr>
            <a:xfrm>
              <a:off x="8661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220">
              <a:extLst>
                <a:ext uri="{FF2B5EF4-FFF2-40B4-BE49-F238E27FC236}">
                  <a16:creationId xmlns:a16="http://schemas.microsoft.com/office/drawing/2014/main" id="{3E23CC13-4A8E-4A0D-A062-EDAA94FA75D9}"/>
                </a:ext>
              </a:extLst>
            </p:cNvPr>
            <p:cNvCxnSpPr/>
            <p:nvPr userDrawn="1"/>
          </p:nvCxnSpPr>
          <p:spPr>
            <a:xfrm>
              <a:off x="88109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221">
              <a:extLst>
                <a:ext uri="{FF2B5EF4-FFF2-40B4-BE49-F238E27FC236}">
                  <a16:creationId xmlns:a16="http://schemas.microsoft.com/office/drawing/2014/main" id="{96693365-067D-4FD3-B6F8-4730E26AB082}"/>
                </a:ext>
              </a:extLst>
            </p:cNvPr>
            <p:cNvCxnSpPr/>
            <p:nvPr userDrawn="1"/>
          </p:nvCxnSpPr>
          <p:spPr>
            <a:xfrm>
              <a:off x="89603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222">
              <a:extLst>
                <a:ext uri="{FF2B5EF4-FFF2-40B4-BE49-F238E27FC236}">
                  <a16:creationId xmlns:a16="http://schemas.microsoft.com/office/drawing/2014/main" id="{91946F1E-CFF4-45B2-B4B5-24C8161A8C17}"/>
                </a:ext>
              </a:extLst>
            </p:cNvPr>
            <p:cNvCxnSpPr/>
            <p:nvPr userDrawn="1"/>
          </p:nvCxnSpPr>
          <p:spPr>
            <a:xfrm>
              <a:off x="91097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223">
              <a:extLst>
                <a:ext uri="{FF2B5EF4-FFF2-40B4-BE49-F238E27FC236}">
                  <a16:creationId xmlns:a16="http://schemas.microsoft.com/office/drawing/2014/main" id="{93E892AB-2279-496D-A1B3-3F3E3BFEA90C}"/>
                </a:ext>
              </a:extLst>
            </p:cNvPr>
            <p:cNvCxnSpPr/>
            <p:nvPr userDrawn="1"/>
          </p:nvCxnSpPr>
          <p:spPr>
            <a:xfrm>
              <a:off x="92559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224">
              <a:extLst>
                <a:ext uri="{FF2B5EF4-FFF2-40B4-BE49-F238E27FC236}">
                  <a16:creationId xmlns:a16="http://schemas.microsoft.com/office/drawing/2014/main" id="{FF0979D7-80E8-4C45-A40E-D83E365D0B02}"/>
                </a:ext>
              </a:extLst>
            </p:cNvPr>
            <p:cNvCxnSpPr/>
            <p:nvPr userDrawn="1"/>
          </p:nvCxnSpPr>
          <p:spPr>
            <a:xfrm>
              <a:off x="94053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225">
              <a:extLst>
                <a:ext uri="{FF2B5EF4-FFF2-40B4-BE49-F238E27FC236}">
                  <a16:creationId xmlns:a16="http://schemas.microsoft.com/office/drawing/2014/main" id="{B26BD0EA-60F9-4BCB-BCB4-46D86545B0FB}"/>
                </a:ext>
              </a:extLst>
            </p:cNvPr>
            <p:cNvCxnSpPr/>
            <p:nvPr userDrawn="1"/>
          </p:nvCxnSpPr>
          <p:spPr>
            <a:xfrm>
              <a:off x="9554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226">
              <a:extLst>
                <a:ext uri="{FF2B5EF4-FFF2-40B4-BE49-F238E27FC236}">
                  <a16:creationId xmlns:a16="http://schemas.microsoft.com/office/drawing/2014/main" id="{D12490D1-0722-456C-B4A8-A791B8E85CC4}"/>
                </a:ext>
              </a:extLst>
            </p:cNvPr>
            <p:cNvCxnSpPr/>
            <p:nvPr userDrawn="1"/>
          </p:nvCxnSpPr>
          <p:spPr>
            <a:xfrm>
              <a:off x="97040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227">
              <a:extLst>
                <a:ext uri="{FF2B5EF4-FFF2-40B4-BE49-F238E27FC236}">
                  <a16:creationId xmlns:a16="http://schemas.microsoft.com/office/drawing/2014/main" id="{EA11CCE7-2332-4CD6-8FFB-24FC65233C4A}"/>
                </a:ext>
              </a:extLst>
            </p:cNvPr>
            <p:cNvCxnSpPr/>
            <p:nvPr userDrawn="1"/>
          </p:nvCxnSpPr>
          <p:spPr>
            <a:xfrm>
              <a:off x="98534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228">
              <a:extLst>
                <a:ext uri="{FF2B5EF4-FFF2-40B4-BE49-F238E27FC236}">
                  <a16:creationId xmlns:a16="http://schemas.microsoft.com/office/drawing/2014/main" id="{6EBC4C16-AE19-4A64-87C2-01354215D4BF}"/>
                </a:ext>
              </a:extLst>
            </p:cNvPr>
            <p:cNvCxnSpPr/>
            <p:nvPr userDrawn="1"/>
          </p:nvCxnSpPr>
          <p:spPr>
            <a:xfrm>
              <a:off x="100027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229">
              <a:extLst>
                <a:ext uri="{FF2B5EF4-FFF2-40B4-BE49-F238E27FC236}">
                  <a16:creationId xmlns:a16="http://schemas.microsoft.com/office/drawing/2014/main" id="{AA925A85-6E6A-4C2D-8D21-9D9DB1F73EE3}"/>
                </a:ext>
              </a:extLst>
            </p:cNvPr>
            <p:cNvCxnSpPr/>
            <p:nvPr userDrawn="1"/>
          </p:nvCxnSpPr>
          <p:spPr>
            <a:xfrm>
              <a:off x="101490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230">
              <a:extLst>
                <a:ext uri="{FF2B5EF4-FFF2-40B4-BE49-F238E27FC236}">
                  <a16:creationId xmlns:a16="http://schemas.microsoft.com/office/drawing/2014/main" id="{F3E863BB-5F20-43CC-9632-B2B31939476A}"/>
                </a:ext>
              </a:extLst>
            </p:cNvPr>
            <p:cNvCxnSpPr/>
            <p:nvPr userDrawn="1"/>
          </p:nvCxnSpPr>
          <p:spPr>
            <a:xfrm>
              <a:off x="102983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231">
              <a:extLst>
                <a:ext uri="{FF2B5EF4-FFF2-40B4-BE49-F238E27FC236}">
                  <a16:creationId xmlns:a16="http://schemas.microsoft.com/office/drawing/2014/main" id="{A68D2CEC-A423-480B-9FE4-732B1AB46895}"/>
                </a:ext>
              </a:extLst>
            </p:cNvPr>
            <p:cNvCxnSpPr/>
            <p:nvPr userDrawn="1"/>
          </p:nvCxnSpPr>
          <p:spPr>
            <a:xfrm>
              <a:off x="104477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232">
              <a:extLst>
                <a:ext uri="{FF2B5EF4-FFF2-40B4-BE49-F238E27FC236}">
                  <a16:creationId xmlns:a16="http://schemas.microsoft.com/office/drawing/2014/main" id="{B398736D-F26B-4ECA-A18C-3160E407CFE1}"/>
                </a:ext>
              </a:extLst>
            </p:cNvPr>
            <p:cNvCxnSpPr/>
            <p:nvPr userDrawn="1"/>
          </p:nvCxnSpPr>
          <p:spPr>
            <a:xfrm>
              <a:off x="105971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233">
              <a:extLst>
                <a:ext uri="{FF2B5EF4-FFF2-40B4-BE49-F238E27FC236}">
                  <a16:creationId xmlns:a16="http://schemas.microsoft.com/office/drawing/2014/main" id="{E7CD9EFA-EA3F-4F9E-99D2-6E9084F9A2A6}"/>
                </a:ext>
              </a:extLst>
            </p:cNvPr>
            <p:cNvCxnSpPr/>
            <p:nvPr userDrawn="1"/>
          </p:nvCxnSpPr>
          <p:spPr>
            <a:xfrm>
              <a:off x="107464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234">
              <a:extLst>
                <a:ext uri="{FF2B5EF4-FFF2-40B4-BE49-F238E27FC236}">
                  <a16:creationId xmlns:a16="http://schemas.microsoft.com/office/drawing/2014/main" id="{AD4A7441-6BD0-420B-BDAA-3519A01DD99F}"/>
                </a:ext>
              </a:extLst>
            </p:cNvPr>
            <p:cNvCxnSpPr/>
            <p:nvPr userDrawn="1"/>
          </p:nvCxnSpPr>
          <p:spPr>
            <a:xfrm>
              <a:off x="10895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235">
              <a:extLst>
                <a:ext uri="{FF2B5EF4-FFF2-40B4-BE49-F238E27FC236}">
                  <a16:creationId xmlns:a16="http://schemas.microsoft.com/office/drawing/2014/main" id="{DAD4B283-7C98-4AF0-892C-BC6CC34F4480}"/>
                </a:ext>
              </a:extLst>
            </p:cNvPr>
            <p:cNvCxnSpPr/>
            <p:nvPr userDrawn="1"/>
          </p:nvCxnSpPr>
          <p:spPr>
            <a:xfrm>
              <a:off x="110420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236">
              <a:extLst>
                <a:ext uri="{FF2B5EF4-FFF2-40B4-BE49-F238E27FC236}">
                  <a16:creationId xmlns:a16="http://schemas.microsoft.com/office/drawing/2014/main" id="{2AA73AA7-A737-4414-A2DD-B61683FBE763}"/>
                </a:ext>
              </a:extLst>
            </p:cNvPr>
            <p:cNvCxnSpPr/>
            <p:nvPr userDrawn="1"/>
          </p:nvCxnSpPr>
          <p:spPr>
            <a:xfrm>
              <a:off x="111914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237">
              <a:extLst>
                <a:ext uri="{FF2B5EF4-FFF2-40B4-BE49-F238E27FC236}">
                  <a16:creationId xmlns:a16="http://schemas.microsoft.com/office/drawing/2014/main" id="{B5EDE882-19F5-4A34-B918-C8D16E5C34EE}"/>
                </a:ext>
              </a:extLst>
            </p:cNvPr>
            <p:cNvCxnSpPr/>
            <p:nvPr userDrawn="1"/>
          </p:nvCxnSpPr>
          <p:spPr>
            <a:xfrm>
              <a:off x="11340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238">
              <a:extLst>
                <a:ext uri="{FF2B5EF4-FFF2-40B4-BE49-F238E27FC236}">
                  <a16:creationId xmlns:a16="http://schemas.microsoft.com/office/drawing/2014/main" id="{D2283349-D20E-4A6B-8078-38DA4568CAE8}"/>
                </a:ext>
              </a:extLst>
            </p:cNvPr>
            <p:cNvCxnSpPr/>
            <p:nvPr userDrawn="1"/>
          </p:nvCxnSpPr>
          <p:spPr>
            <a:xfrm>
              <a:off x="114901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239">
              <a:extLst>
                <a:ext uri="{FF2B5EF4-FFF2-40B4-BE49-F238E27FC236}">
                  <a16:creationId xmlns:a16="http://schemas.microsoft.com/office/drawing/2014/main" id="{95050798-6C1D-49A7-8967-0DFD1E69E03C}"/>
                </a:ext>
              </a:extLst>
            </p:cNvPr>
            <p:cNvCxnSpPr/>
            <p:nvPr userDrawn="1"/>
          </p:nvCxnSpPr>
          <p:spPr>
            <a:xfrm>
              <a:off x="116395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240">
              <a:extLst>
                <a:ext uri="{FF2B5EF4-FFF2-40B4-BE49-F238E27FC236}">
                  <a16:creationId xmlns:a16="http://schemas.microsoft.com/office/drawing/2014/main" id="{99172E72-BCCA-4053-A2D8-1881081DADC5}"/>
                </a:ext>
              </a:extLst>
            </p:cNvPr>
            <p:cNvCxnSpPr/>
            <p:nvPr userDrawn="1"/>
          </p:nvCxnSpPr>
          <p:spPr>
            <a:xfrm>
              <a:off x="117889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241">
              <a:extLst>
                <a:ext uri="{FF2B5EF4-FFF2-40B4-BE49-F238E27FC236}">
                  <a16:creationId xmlns:a16="http://schemas.microsoft.com/office/drawing/2014/main" id="{B2C7E09D-D349-4CD1-9F36-0E76D58DBDAF}"/>
                </a:ext>
              </a:extLst>
            </p:cNvPr>
            <p:cNvCxnSpPr/>
            <p:nvPr userDrawn="1"/>
          </p:nvCxnSpPr>
          <p:spPr>
            <a:xfrm>
              <a:off x="11938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242">
              <a:extLst>
                <a:ext uri="{FF2B5EF4-FFF2-40B4-BE49-F238E27FC236}">
                  <a16:creationId xmlns:a16="http://schemas.microsoft.com/office/drawing/2014/main" id="{A467C7DF-9690-4EEF-9FBC-35695F93D9A4}"/>
                </a:ext>
              </a:extLst>
            </p:cNvPr>
            <p:cNvCxnSpPr/>
            <p:nvPr userDrawn="1"/>
          </p:nvCxnSpPr>
          <p:spPr>
            <a:xfrm>
              <a:off x="120845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243">
              <a:extLst>
                <a:ext uri="{FF2B5EF4-FFF2-40B4-BE49-F238E27FC236}">
                  <a16:creationId xmlns:a16="http://schemas.microsoft.com/office/drawing/2014/main" id="{3BE94295-9537-4157-90A0-18F34EEAE17E}"/>
                </a:ext>
              </a:extLst>
            </p:cNvPr>
            <p:cNvCxnSpPr/>
            <p:nvPr userDrawn="1"/>
          </p:nvCxnSpPr>
          <p:spPr>
            <a:xfrm>
              <a:off x="122338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244">
              <a:extLst>
                <a:ext uri="{FF2B5EF4-FFF2-40B4-BE49-F238E27FC236}">
                  <a16:creationId xmlns:a16="http://schemas.microsoft.com/office/drawing/2014/main" id="{EF9824C6-4225-4171-BE39-D5D13FCB212B}"/>
                </a:ext>
              </a:extLst>
            </p:cNvPr>
            <p:cNvCxnSpPr/>
            <p:nvPr userDrawn="1"/>
          </p:nvCxnSpPr>
          <p:spPr>
            <a:xfrm>
              <a:off x="123832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245">
              <a:extLst>
                <a:ext uri="{FF2B5EF4-FFF2-40B4-BE49-F238E27FC236}">
                  <a16:creationId xmlns:a16="http://schemas.microsoft.com/office/drawing/2014/main" id="{8232E633-F5E4-4A4E-9F10-184E9671F003}"/>
                </a:ext>
              </a:extLst>
            </p:cNvPr>
            <p:cNvCxnSpPr/>
            <p:nvPr userDrawn="1"/>
          </p:nvCxnSpPr>
          <p:spPr>
            <a:xfrm>
              <a:off x="125326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246">
              <a:extLst>
                <a:ext uri="{FF2B5EF4-FFF2-40B4-BE49-F238E27FC236}">
                  <a16:creationId xmlns:a16="http://schemas.microsoft.com/office/drawing/2014/main" id="{6DCC19F5-9B03-42A2-B870-4FEDEBF328AB}"/>
                </a:ext>
              </a:extLst>
            </p:cNvPr>
            <p:cNvCxnSpPr/>
            <p:nvPr userDrawn="1"/>
          </p:nvCxnSpPr>
          <p:spPr>
            <a:xfrm>
              <a:off x="126819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247">
              <a:extLst>
                <a:ext uri="{FF2B5EF4-FFF2-40B4-BE49-F238E27FC236}">
                  <a16:creationId xmlns:a16="http://schemas.microsoft.com/office/drawing/2014/main" id="{C0966A6B-7E0C-460F-9918-8DBA716A866E}"/>
                </a:ext>
              </a:extLst>
            </p:cNvPr>
            <p:cNvCxnSpPr/>
            <p:nvPr userDrawn="1"/>
          </p:nvCxnSpPr>
          <p:spPr>
            <a:xfrm>
              <a:off x="128313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248">
              <a:extLst>
                <a:ext uri="{FF2B5EF4-FFF2-40B4-BE49-F238E27FC236}">
                  <a16:creationId xmlns:a16="http://schemas.microsoft.com/office/drawing/2014/main" id="{2BB7EDB5-4559-4302-BFD4-32B71EAEFA85}"/>
                </a:ext>
              </a:extLst>
            </p:cNvPr>
            <p:cNvCxnSpPr/>
            <p:nvPr userDrawn="1"/>
          </p:nvCxnSpPr>
          <p:spPr>
            <a:xfrm>
              <a:off x="129775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249">
              <a:extLst>
                <a:ext uri="{FF2B5EF4-FFF2-40B4-BE49-F238E27FC236}">
                  <a16:creationId xmlns:a16="http://schemas.microsoft.com/office/drawing/2014/main" id="{4A4DE0F8-2A76-4212-A148-6AFA7EE9665F}"/>
                </a:ext>
              </a:extLst>
            </p:cNvPr>
            <p:cNvCxnSpPr/>
            <p:nvPr userDrawn="1"/>
          </p:nvCxnSpPr>
          <p:spPr>
            <a:xfrm>
              <a:off x="131269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250">
              <a:extLst>
                <a:ext uri="{FF2B5EF4-FFF2-40B4-BE49-F238E27FC236}">
                  <a16:creationId xmlns:a16="http://schemas.microsoft.com/office/drawing/2014/main" id="{511BC552-18CA-48F7-8761-ADBF9EAA5CD8}"/>
                </a:ext>
              </a:extLst>
            </p:cNvPr>
            <p:cNvCxnSpPr/>
            <p:nvPr userDrawn="1"/>
          </p:nvCxnSpPr>
          <p:spPr>
            <a:xfrm>
              <a:off x="132763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251">
              <a:extLst>
                <a:ext uri="{FF2B5EF4-FFF2-40B4-BE49-F238E27FC236}">
                  <a16:creationId xmlns:a16="http://schemas.microsoft.com/office/drawing/2014/main" id="{4A33FC47-C139-4A3B-9F83-CD6FBD3EE1E5}"/>
                </a:ext>
              </a:extLst>
            </p:cNvPr>
            <p:cNvCxnSpPr/>
            <p:nvPr userDrawn="1"/>
          </p:nvCxnSpPr>
          <p:spPr>
            <a:xfrm>
              <a:off x="134256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252">
              <a:extLst>
                <a:ext uri="{FF2B5EF4-FFF2-40B4-BE49-F238E27FC236}">
                  <a16:creationId xmlns:a16="http://schemas.microsoft.com/office/drawing/2014/main" id="{9661724B-8422-46D2-8EC8-F6D998A1FF84}"/>
                </a:ext>
              </a:extLst>
            </p:cNvPr>
            <p:cNvCxnSpPr/>
            <p:nvPr userDrawn="1"/>
          </p:nvCxnSpPr>
          <p:spPr>
            <a:xfrm>
              <a:off x="135750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253">
              <a:extLst>
                <a:ext uri="{FF2B5EF4-FFF2-40B4-BE49-F238E27FC236}">
                  <a16:creationId xmlns:a16="http://schemas.microsoft.com/office/drawing/2014/main" id="{147447AF-ED6B-4436-A9EE-964E03ED5391}"/>
                </a:ext>
              </a:extLst>
            </p:cNvPr>
            <p:cNvCxnSpPr/>
            <p:nvPr userDrawn="1"/>
          </p:nvCxnSpPr>
          <p:spPr>
            <a:xfrm>
              <a:off x="13724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254">
              <a:extLst>
                <a:ext uri="{FF2B5EF4-FFF2-40B4-BE49-F238E27FC236}">
                  <a16:creationId xmlns:a16="http://schemas.microsoft.com/office/drawing/2014/main" id="{069F75D9-1677-4764-88B9-99B51D0EB21C}"/>
                </a:ext>
              </a:extLst>
            </p:cNvPr>
            <p:cNvCxnSpPr/>
            <p:nvPr userDrawn="1"/>
          </p:nvCxnSpPr>
          <p:spPr>
            <a:xfrm>
              <a:off x="138706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255">
              <a:extLst>
                <a:ext uri="{FF2B5EF4-FFF2-40B4-BE49-F238E27FC236}">
                  <a16:creationId xmlns:a16="http://schemas.microsoft.com/office/drawing/2014/main" id="{12739CA6-8BE0-484C-B646-F346211C11D9}"/>
                </a:ext>
              </a:extLst>
            </p:cNvPr>
            <p:cNvCxnSpPr/>
            <p:nvPr userDrawn="1"/>
          </p:nvCxnSpPr>
          <p:spPr>
            <a:xfrm>
              <a:off x="140200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256">
              <a:extLst>
                <a:ext uri="{FF2B5EF4-FFF2-40B4-BE49-F238E27FC236}">
                  <a16:creationId xmlns:a16="http://schemas.microsoft.com/office/drawing/2014/main" id="{2DAAE177-F3D1-48FF-8B1D-9263F974D0BF}"/>
                </a:ext>
              </a:extLst>
            </p:cNvPr>
            <p:cNvCxnSpPr/>
            <p:nvPr userDrawn="1"/>
          </p:nvCxnSpPr>
          <p:spPr>
            <a:xfrm>
              <a:off x="141693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257">
              <a:extLst>
                <a:ext uri="{FF2B5EF4-FFF2-40B4-BE49-F238E27FC236}">
                  <a16:creationId xmlns:a16="http://schemas.microsoft.com/office/drawing/2014/main" id="{565F2685-A122-415D-A425-ED48DDD71D1B}"/>
                </a:ext>
              </a:extLst>
            </p:cNvPr>
            <p:cNvCxnSpPr/>
            <p:nvPr userDrawn="1"/>
          </p:nvCxnSpPr>
          <p:spPr>
            <a:xfrm>
              <a:off x="14318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258">
              <a:extLst>
                <a:ext uri="{FF2B5EF4-FFF2-40B4-BE49-F238E27FC236}">
                  <a16:creationId xmlns:a16="http://schemas.microsoft.com/office/drawing/2014/main" id="{FC241966-25C8-4FCB-ADDE-89286D1C4AD9}"/>
                </a:ext>
              </a:extLst>
            </p:cNvPr>
            <p:cNvCxnSpPr/>
            <p:nvPr userDrawn="1"/>
          </p:nvCxnSpPr>
          <p:spPr>
            <a:xfrm>
              <a:off x="144681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259">
              <a:extLst>
                <a:ext uri="{FF2B5EF4-FFF2-40B4-BE49-F238E27FC236}">
                  <a16:creationId xmlns:a16="http://schemas.microsoft.com/office/drawing/2014/main" id="{55C54DFB-1C4E-4453-946C-188BBD138A8F}"/>
                </a:ext>
              </a:extLst>
            </p:cNvPr>
            <p:cNvCxnSpPr/>
            <p:nvPr userDrawn="1"/>
          </p:nvCxnSpPr>
          <p:spPr>
            <a:xfrm>
              <a:off x="146174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260">
              <a:extLst>
                <a:ext uri="{FF2B5EF4-FFF2-40B4-BE49-F238E27FC236}">
                  <a16:creationId xmlns:a16="http://schemas.microsoft.com/office/drawing/2014/main" id="{A574611C-B448-4BBA-974B-245C93534C75}"/>
                </a:ext>
              </a:extLst>
            </p:cNvPr>
            <p:cNvCxnSpPr/>
            <p:nvPr userDrawn="1"/>
          </p:nvCxnSpPr>
          <p:spPr>
            <a:xfrm>
              <a:off x="147637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261">
              <a:extLst>
                <a:ext uri="{FF2B5EF4-FFF2-40B4-BE49-F238E27FC236}">
                  <a16:creationId xmlns:a16="http://schemas.microsoft.com/office/drawing/2014/main" id="{783D8BF4-50F6-441D-AC2F-283F571F0068}"/>
                </a:ext>
              </a:extLst>
            </p:cNvPr>
            <p:cNvCxnSpPr/>
            <p:nvPr userDrawn="1"/>
          </p:nvCxnSpPr>
          <p:spPr>
            <a:xfrm>
              <a:off x="149130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262">
              <a:extLst>
                <a:ext uri="{FF2B5EF4-FFF2-40B4-BE49-F238E27FC236}">
                  <a16:creationId xmlns:a16="http://schemas.microsoft.com/office/drawing/2014/main" id="{455A79DE-F72D-4FF9-A81F-D4F9E86E294F}"/>
                </a:ext>
              </a:extLst>
            </p:cNvPr>
            <p:cNvCxnSpPr/>
            <p:nvPr userDrawn="1"/>
          </p:nvCxnSpPr>
          <p:spPr>
            <a:xfrm>
              <a:off x="150624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263">
              <a:extLst>
                <a:ext uri="{FF2B5EF4-FFF2-40B4-BE49-F238E27FC236}">
                  <a16:creationId xmlns:a16="http://schemas.microsoft.com/office/drawing/2014/main" id="{302E224D-4A97-4F80-B5B8-61FC2DEC259F}"/>
                </a:ext>
              </a:extLst>
            </p:cNvPr>
            <p:cNvCxnSpPr/>
            <p:nvPr userDrawn="1"/>
          </p:nvCxnSpPr>
          <p:spPr>
            <a:xfrm>
              <a:off x="152118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264">
              <a:extLst>
                <a:ext uri="{FF2B5EF4-FFF2-40B4-BE49-F238E27FC236}">
                  <a16:creationId xmlns:a16="http://schemas.microsoft.com/office/drawing/2014/main" id="{E05FE5C8-DF6B-4DF0-84C5-FDED87726065}"/>
                </a:ext>
              </a:extLst>
            </p:cNvPr>
            <p:cNvCxnSpPr/>
            <p:nvPr userDrawn="1"/>
          </p:nvCxnSpPr>
          <p:spPr>
            <a:xfrm>
              <a:off x="153611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265">
              <a:extLst>
                <a:ext uri="{FF2B5EF4-FFF2-40B4-BE49-F238E27FC236}">
                  <a16:creationId xmlns:a16="http://schemas.microsoft.com/office/drawing/2014/main" id="{DEE7D628-CE53-4D03-AC91-7BA43FAA9B71}"/>
                </a:ext>
              </a:extLst>
            </p:cNvPr>
            <p:cNvCxnSpPr/>
            <p:nvPr userDrawn="1"/>
          </p:nvCxnSpPr>
          <p:spPr>
            <a:xfrm>
              <a:off x="155105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266">
              <a:extLst>
                <a:ext uri="{FF2B5EF4-FFF2-40B4-BE49-F238E27FC236}">
                  <a16:creationId xmlns:a16="http://schemas.microsoft.com/office/drawing/2014/main" id="{5F726BB3-E715-4B8E-9E5F-11619859C740}"/>
                </a:ext>
              </a:extLst>
            </p:cNvPr>
            <p:cNvCxnSpPr/>
            <p:nvPr userDrawn="1"/>
          </p:nvCxnSpPr>
          <p:spPr>
            <a:xfrm>
              <a:off x="156599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267">
              <a:extLst>
                <a:ext uri="{FF2B5EF4-FFF2-40B4-BE49-F238E27FC236}">
                  <a16:creationId xmlns:a16="http://schemas.microsoft.com/office/drawing/2014/main" id="{D409F50B-8DBB-4662-BA90-981782726BA3}"/>
                </a:ext>
              </a:extLst>
            </p:cNvPr>
            <p:cNvCxnSpPr/>
            <p:nvPr userDrawn="1"/>
          </p:nvCxnSpPr>
          <p:spPr>
            <a:xfrm>
              <a:off x="158061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268">
              <a:extLst>
                <a:ext uri="{FF2B5EF4-FFF2-40B4-BE49-F238E27FC236}">
                  <a16:creationId xmlns:a16="http://schemas.microsoft.com/office/drawing/2014/main" id="{A7E642BE-8DDF-4EA8-881D-9F3050AF7CF7}"/>
                </a:ext>
              </a:extLst>
            </p:cNvPr>
            <p:cNvCxnSpPr/>
            <p:nvPr userDrawn="1"/>
          </p:nvCxnSpPr>
          <p:spPr>
            <a:xfrm>
              <a:off x="159555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269">
              <a:extLst>
                <a:ext uri="{FF2B5EF4-FFF2-40B4-BE49-F238E27FC236}">
                  <a16:creationId xmlns:a16="http://schemas.microsoft.com/office/drawing/2014/main" id="{B2AD4A87-0AEE-4F0D-9572-F4CD7103532B}"/>
                </a:ext>
              </a:extLst>
            </p:cNvPr>
            <p:cNvCxnSpPr/>
            <p:nvPr userDrawn="1"/>
          </p:nvCxnSpPr>
          <p:spPr>
            <a:xfrm>
              <a:off x="1610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270">
              <a:extLst>
                <a:ext uri="{FF2B5EF4-FFF2-40B4-BE49-F238E27FC236}">
                  <a16:creationId xmlns:a16="http://schemas.microsoft.com/office/drawing/2014/main" id="{D237C41B-B44E-48C0-9875-6D3862AA5471}"/>
                </a:ext>
              </a:extLst>
            </p:cNvPr>
            <p:cNvCxnSpPr/>
            <p:nvPr userDrawn="1"/>
          </p:nvCxnSpPr>
          <p:spPr>
            <a:xfrm>
              <a:off x="162542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271">
              <a:extLst>
                <a:ext uri="{FF2B5EF4-FFF2-40B4-BE49-F238E27FC236}">
                  <a16:creationId xmlns:a16="http://schemas.microsoft.com/office/drawing/2014/main" id="{29CC7711-7BD1-48BD-9B2C-5C12CFFE2553}"/>
                </a:ext>
              </a:extLst>
            </p:cNvPr>
            <p:cNvCxnSpPr/>
            <p:nvPr userDrawn="1"/>
          </p:nvCxnSpPr>
          <p:spPr>
            <a:xfrm>
              <a:off x="164036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272">
              <a:extLst>
                <a:ext uri="{FF2B5EF4-FFF2-40B4-BE49-F238E27FC236}">
                  <a16:creationId xmlns:a16="http://schemas.microsoft.com/office/drawing/2014/main" id="{92225004-3722-431B-ADA4-D0DA654C65E3}"/>
                </a:ext>
              </a:extLst>
            </p:cNvPr>
            <p:cNvCxnSpPr/>
            <p:nvPr userDrawn="1"/>
          </p:nvCxnSpPr>
          <p:spPr>
            <a:xfrm>
              <a:off x="165529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273">
              <a:extLst>
                <a:ext uri="{FF2B5EF4-FFF2-40B4-BE49-F238E27FC236}">
                  <a16:creationId xmlns:a16="http://schemas.microsoft.com/office/drawing/2014/main" id="{8962E30E-4369-4E89-ABD3-85C966CCEC1F}"/>
                </a:ext>
              </a:extLst>
            </p:cNvPr>
            <p:cNvCxnSpPr/>
            <p:nvPr userDrawn="1"/>
          </p:nvCxnSpPr>
          <p:spPr>
            <a:xfrm>
              <a:off x="166992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274">
              <a:extLst>
                <a:ext uri="{FF2B5EF4-FFF2-40B4-BE49-F238E27FC236}">
                  <a16:creationId xmlns:a16="http://schemas.microsoft.com/office/drawing/2014/main" id="{F26E4B7E-7718-4DCD-A792-491CE60D2E00}"/>
                </a:ext>
              </a:extLst>
            </p:cNvPr>
            <p:cNvCxnSpPr/>
            <p:nvPr userDrawn="1"/>
          </p:nvCxnSpPr>
          <p:spPr>
            <a:xfrm>
              <a:off x="168485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275">
              <a:extLst>
                <a:ext uri="{FF2B5EF4-FFF2-40B4-BE49-F238E27FC236}">
                  <a16:creationId xmlns:a16="http://schemas.microsoft.com/office/drawing/2014/main" id="{3EE32D52-36C1-4F54-9CDB-B6300BF20151}"/>
                </a:ext>
              </a:extLst>
            </p:cNvPr>
            <p:cNvCxnSpPr/>
            <p:nvPr userDrawn="1"/>
          </p:nvCxnSpPr>
          <p:spPr>
            <a:xfrm>
              <a:off x="16997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276">
              <a:extLst>
                <a:ext uri="{FF2B5EF4-FFF2-40B4-BE49-F238E27FC236}">
                  <a16:creationId xmlns:a16="http://schemas.microsoft.com/office/drawing/2014/main" id="{E839D9E8-8B31-465D-8C21-543407C59384}"/>
                </a:ext>
              </a:extLst>
            </p:cNvPr>
            <p:cNvCxnSpPr/>
            <p:nvPr userDrawn="1"/>
          </p:nvCxnSpPr>
          <p:spPr>
            <a:xfrm>
              <a:off x="171473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277">
              <a:extLst>
                <a:ext uri="{FF2B5EF4-FFF2-40B4-BE49-F238E27FC236}">
                  <a16:creationId xmlns:a16="http://schemas.microsoft.com/office/drawing/2014/main" id="{AE4F21F2-DE53-4A5A-B6CF-88754C981A58}"/>
                </a:ext>
              </a:extLst>
            </p:cNvPr>
            <p:cNvCxnSpPr/>
            <p:nvPr userDrawn="1"/>
          </p:nvCxnSpPr>
          <p:spPr>
            <a:xfrm>
              <a:off x="172966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278">
              <a:extLst>
                <a:ext uri="{FF2B5EF4-FFF2-40B4-BE49-F238E27FC236}">
                  <a16:creationId xmlns:a16="http://schemas.microsoft.com/office/drawing/2014/main" id="{603C1B02-05F2-45C0-B3B6-41789133DAC6}"/>
                </a:ext>
              </a:extLst>
            </p:cNvPr>
            <p:cNvCxnSpPr/>
            <p:nvPr userDrawn="1"/>
          </p:nvCxnSpPr>
          <p:spPr>
            <a:xfrm>
              <a:off x="174460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279">
              <a:extLst>
                <a:ext uri="{FF2B5EF4-FFF2-40B4-BE49-F238E27FC236}">
                  <a16:creationId xmlns:a16="http://schemas.microsoft.com/office/drawing/2014/main" id="{E81A3E63-351A-4430-A948-1690F744B0A4}"/>
                </a:ext>
              </a:extLst>
            </p:cNvPr>
            <p:cNvCxnSpPr/>
            <p:nvPr userDrawn="1"/>
          </p:nvCxnSpPr>
          <p:spPr>
            <a:xfrm>
              <a:off x="175923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280">
              <a:extLst>
                <a:ext uri="{FF2B5EF4-FFF2-40B4-BE49-F238E27FC236}">
                  <a16:creationId xmlns:a16="http://schemas.microsoft.com/office/drawing/2014/main" id="{F187428E-D75B-425B-9965-3882A2FB5F6D}"/>
                </a:ext>
              </a:extLst>
            </p:cNvPr>
            <p:cNvCxnSpPr/>
            <p:nvPr userDrawn="1"/>
          </p:nvCxnSpPr>
          <p:spPr>
            <a:xfrm>
              <a:off x="177416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281">
              <a:extLst>
                <a:ext uri="{FF2B5EF4-FFF2-40B4-BE49-F238E27FC236}">
                  <a16:creationId xmlns:a16="http://schemas.microsoft.com/office/drawing/2014/main" id="{C25037F6-2CDE-49A5-A601-005AD6C2E1A4}"/>
                </a:ext>
              </a:extLst>
            </p:cNvPr>
            <p:cNvCxnSpPr/>
            <p:nvPr userDrawn="1"/>
          </p:nvCxnSpPr>
          <p:spPr>
            <a:xfrm>
              <a:off x="178910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282">
              <a:extLst>
                <a:ext uri="{FF2B5EF4-FFF2-40B4-BE49-F238E27FC236}">
                  <a16:creationId xmlns:a16="http://schemas.microsoft.com/office/drawing/2014/main" id="{B1D97AAC-9A9D-4FC4-BF69-CB4D4F43BEE1}"/>
                </a:ext>
              </a:extLst>
            </p:cNvPr>
            <p:cNvCxnSpPr/>
            <p:nvPr userDrawn="1"/>
          </p:nvCxnSpPr>
          <p:spPr>
            <a:xfrm>
              <a:off x="180403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283">
              <a:extLst>
                <a:ext uri="{FF2B5EF4-FFF2-40B4-BE49-F238E27FC236}">
                  <a16:creationId xmlns:a16="http://schemas.microsoft.com/office/drawing/2014/main" id="{2BF7D26A-9E06-4ECC-A875-6F56EA34D474}"/>
                </a:ext>
              </a:extLst>
            </p:cNvPr>
            <p:cNvCxnSpPr/>
            <p:nvPr userDrawn="1"/>
          </p:nvCxnSpPr>
          <p:spPr>
            <a:xfrm>
              <a:off x="181897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284">
              <a:extLst>
                <a:ext uri="{FF2B5EF4-FFF2-40B4-BE49-F238E27FC236}">
                  <a16:creationId xmlns:a16="http://schemas.microsoft.com/office/drawing/2014/main" id="{75468A0B-4D27-4BC6-89D4-B16CD03E6524}"/>
                </a:ext>
              </a:extLst>
            </p:cNvPr>
            <p:cNvCxnSpPr/>
            <p:nvPr userDrawn="1"/>
          </p:nvCxnSpPr>
          <p:spPr>
            <a:xfrm>
              <a:off x="183391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285">
              <a:extLst>
                <a:ext uri="{FF2B5EF4-FFF2-40B4-BE49-F238E27FC236}">
                  <a16:creationId xmlns:a16="http://schemas.microsoft.com/office/drawing/2014/main" id="{946374BA-6EFF-47E6-A8F1-60853B124250}"/>
                </a:ext>
              </a:extLst>
            </p:cNvPr>
            <p:cNvCxnSpPr/>
            <p:nvPr userDrawn="1"/>
          </p:nvCxnSpPr>
          <p:spPr>
            <a:xfrm>
              <a:off x="184853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286">
              <a:extLst>
                <a:ext uri="{FF2B5EF4-FFF2-40B4-BE49-F238E27FC236}">
                  <a16:creationId xmlns:a16="http://schemas.microsoft.com/office/drawing/2014/main" id="{CCB4E453-9A21-4211-8018-747B01E15ECD}"/>
                </a:ext>
              </a:extLst>
            </p:cNvPr>
            <p:cNvCxnSpPr/>
            <p:nvPr userDrawn="1"/>
          </p:nvCxnSpPr>
          <p:spPr>
            <a:xfrm>
              <a:off x="186347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287">
              <a:extLst>
                <a:ext uri="{FF2B5EF4-FFF2-40B4-BE49-F238E27FC236}">
                  <a16:creationId xmlns:a16="http://schemas.microsoft.com/office/drawing/2014/main" id="{91FD58FD-F4A9-4274-8453-E96D28565883}"/>
                </a:ext>
              </a:extLst>
            </p:cNvPr>
            <p:cNvCxnSpPr/>
            <p:nvPr userDrawn="1"/>
          </p:nvCxnSpPr>
          <p:spPr>
            <a:xfrm>
              <a:off x="18784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288">
              <a:extLst>
                <a:ext uri="{FF2B5EF4-FFF2-40B4-BE49-F238E27FC236}">
                  <a16:creationId xmlns:a16="http://schemas.microsoft.com/office/drawing/2014/main" id="{6942744C-6ED2-477F-B773-FCB1409A87DE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685" y="3724703"/>
            <a:ext cx="10363200" cy="152868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718" y="5434901"/>
            <a:ext cx="9144000" cy="6014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3" name="Picture 4" descr="Y:\IMMAGINE _COORDINATA_2014\LOGO_UFFICIALE\01_Polimi_centrato\eps\01_Polimi_centrato_COL_negativo.png">
            <a:extLst>
              <a:ext uri="{FF2B5EF4-FFF2-40B4-BE49-F238E27FC236}">
                <a16:creationId xmlns:a16="http://schemas.microsoft.com/office/drawing/2014/main" id="{E1AAFBCB-E59B-42D3-9F06-9B83608977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20"/>
          <a:stretch/>
        </p:blipFill>
        <p:spPr bwMode="auto">
          <a:xfrm>
            <a:off x="-174700" y="5745526"/>
            <a:ext cx="1668164" cy="80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Y:\IMMAGINE _COORDINATA_2014\LOGO_UFFICIALE\01_Polimi_centrato\eps\01_Polimi_centrato_COL_negativo.png">
            <a:extLst>
              <a:ext uri="{FF2B5EF4-FFF2-40B4-BE49-F238E27FC236}">
                <a16:creationId xmlns:a16="http://schemas.microsoft.com/office/drawing/2014/main" id="{D86FBE16-CAD0-4BEA-B707-E200CABDCDF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15"/>
          <a:stretch/>
        </p:blipFill>
        <p:spPr bwMode="auto">
          <a:xfrm>
            <a:off x="1177901" y="5780878"/>
            <a:ext cx="2147733" cy="6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48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252">
            <a:extLst>
              <a:ext uri="{FF2B5EF4-FFF2-40B4-BE49-F238E27FC236}">
                <a16:creationId xmlns:a16="http://schemas.microsoft.com/office/drawing/2014/main" id="{967D6304-E5A3-49E6-8727-67E1011576CA}"/>
              </a:ext>
            </a:extLst>
          </p:cNvPr>
          <p:cNvSpPr/>
          <p:nvPr userDrawn="1"/>
        </p:nvSpPr>
        <p:spPr>
          <a:xfrm>
            <a:off x="0" y="0"/>
            <a:ext cx="12192000" cy="1270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grpSp>
        <p:nvGrpSpPr>
          <p:cNvPr id="9" name="Gruppo 131">
            <a:extLst>
              <a:ext uri="{FF2B5EF4-FFF2-40B4-BE49-F238E27FC236}">
                <a16:creationId xmlns:a16="http://schemas.microsoft.com/office/drawing/2014/main" id="{B19969D2-F9FB-4308-BABB-29D9EADCF63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3500" y="1090616"/>
            <a:ext cx="12050184" cy="179387"/>
            <a:chOff x="1218340" y="275867"/>
            <a:chExt cx="17715122" cy="567843"/>
          </a:xfrm>
        </p:grpSpPr>
        <p:cxnSp>
          <p:nvCxnSpPr>
            <p:cNvPr id="10" name="Connettore 1 132">
              <a:extLst>
                <a:ext uri="{FF2B5EF4-FFF2-40B4-BE49-F238E27FC236}">
                  <a16:creationId xmlns:a16="http://schemas.microsoft.com/office/drawing/2014/main" id="{74E7C815-61C5-4D53-8BA6-0B56A86BA7F6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33">
              <a:extLst>
                <a:ext uri="{FF2B5EF4-FFF2-40B4-BE49-F238E27FC236}">
                  <a16:creationId xmlns:a16="http://schemas.microsoft.com/office/drawing/2014/main" id="{45CF1A05-BD8A-4D6B-9006-72808358DE65}"/>
                </a:ext>
              </a:extLst>
            </p:cNvPr>
            <p:cNvCxnSpPr/>
            <p:nvPr userDrawn="1"/>
          </p:nvCxnSpPr>
          <p:spPr>
            <a:xfrm>
              <a:off x="13677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34">
              <a:extLst>
                <a:ext uri="{FF2B5EF4-FFF2-40B4-BE49-F238E27FC236}">
                  <a16:creationId xmlns:a16="http://schemas.microsoft.com/office/drawing/2014/main" id="{3E7E34CF-46E4-4FFC-AC4C-C6054B896598}"/>
                </a:ext>
              </a:extLst>
            </p:cNvPr>
            <p:cNvCxnSpPr/>
            <p:nvPr userDrawn="1"/>
          </p:nvCxnSpPr>
          <p:spPr>
            <a:xfrm>
              <a:off x="15170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35">
              <a:extLst>
                <a:ext uri="{FF2B5EF4-FFF2-40B4-BE49-F238E27FC236}">
                  <a16:creationId xmlns:a16="http://schemas.microsoft.com/office/drawing/2014/main" id="{464502BC-435F-49FA-AB4C-42D3C066F3B8}"/>
                </a:ext>
              </a:extLst>
            </p:cNvPr>
            <p:cNvCxnSpPr/>
            <p:nvPr userDrawn="1"/>
          </p:nvCxnSpPr>
          <p:spPr>
            <a:xfrm>
              <a:off x="16664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6">
              <a:extLst>
                <a:ext uri="{FF2B5EF4-FFF2-40B4-BE49-F238E27FC236}">
                  <a16:creationId xmlns:a16="http://schemas.microsoft.com/office/drawing/2014/main" id="{F95BF3A0-126E-4779-8A4D-D73E1F31F97F}"/>
                </a:ext>
              </a:extLst>
            </p:cNvPr>
            <p:cNvCxnSpPr/>
            <p:nvPr userDrawn="1"/>
          </p:nvCxnSpPr>
          <p:spPr>
            <a:xfrm>
              <a:off x="18126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37">
              <a:extLst>
                <a:ext uri="{FF2B5EF4-FFF2-40B4-BE49-F238E27FC236}">
                  <a16:creationId xmlns:a16="http://schemas.microsoft.com/office/drawing/2014/main" id="{BC5C871D-A69B-4D26-92EF-CCA886BE938C}"/>
                </a:ext>
              </a:extLst>
            </p:cNvPr>
            <p:cNvCxnSpPr/>
            <p:nvPr userDrawn="1"/>
          </p:nvCxnSpPr>
          <p:spPr>
            <a:xfrm>
              <a:off x="19620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38">
              <a:extLst>
                <a:ext uri="{FF2B5EF4-FFF2-40B4-BE49-F238E27FC236}">
                  <a16:creationId xmlns:a16="http://schemas.microsoft.com/office/drawing/2014/main" id="{AA9026C3-F033-4054-93F5-C2BDFA886F00}"/>
                </a:ext>
              </a:extLst>
            </p:cNvPr>
            <p:cNvCxnSpPr/>
            <p:nvPr userDrawn="1"/>
          </p:nvCxnSpPr>
          <p:spPr>
            <a:xfrm>
              <a:off x="21114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39">
              <a:extLst>
                <a:ext uri="{FF2B5EF4-FFF2-40B4-BE49-F238E27FC236}">
                  <a16:creationId xmlns:a16="http://schemas.microsoft.com/office/drawing/2014/main" id="{53A114F0-89C5-48DD-AAB1-2757C72F7799}"/>
                </a:ext>
              </a:extLst>
            </p:cNvPr>
            <p:cNvCxnSpPr/>
            <p:nvPr userDrawn="1"/>
          </p:nvCxnSpPr>
          <p:spPr>
            <a:xfrm>
              <a:off x="22607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40">
              <a:extLst>
                <a:ext uri="{FF2B5EF4-FFF2-40B4-BE49-F238E27FC236}">
                  <a16:creationId xmlns:a16="http://schemas.microsoft.com/office/drawing/2014/main" id="{38DF36C4-9C2D-4DDF-8FC0-5930CD9F75E0}"/>
                </a:ext>
              </a:extLst>
            </p:cNvPr>
            <p:cNvCxnSpPr/>
            <p:nvPr userDrawn="1"/>
          </p:nvCxnSpPr>
          <p:spPr>
            <a:xfrm>
              <a:off x="24101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41">
              <a:extLst>
                <a:ext uri="{FF2B5EF4-FFF2-40B4-BE49-F238E27FC236}">
                  <a16:creationId xmlns:a16="http://schemas.microsoft.com/office/drawing/2014/main" id="{F328B2AE-7A1F-4B6E-B77F-9AF758C76EF6}"/>
                </a:ext>
              </a:extLst>
            </p:cNvPr>
            <p:cNvCxnSpPr/>
            <p:nvPr userDrawn="1"/>
          </p:nvCxnSpPr>
          <p:spPr>
            <a:xfrm>
              <a:off x="25595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42">
              <a:extLst>
                <a:ext uri="{FF2B5EF4-FFF2-40B4-BE49-F238E27FC236}">
                  <a16:creationId xmlns:a16="http://schemas.microsoft.com/office/drawing/2014/main" id="{F9112A82-9FEF-4057-B8D3-6CECFDE81A44}"/>
                </a:ext>
              </a:extLst>
            </p:cNvPr>
            <p:cNvCxnSpPr/>
            <p:nvPr userDrawn="1"/>
          </p:nvCxnSpPr>
          <p:spPr>
            <a:xfrm>
              <a:off x="27057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143">
              <a:extLst>
                <a:ext uri="{FF2B5EF4-FFF2-40B4-BE49-F238E27FC236}">
                  <a16:creationId xmlns:a16="http://schemas.microsoft.com/office/drawing/2014/main" id="{EF0BF3DE-FED8-4AF6-89C1-2AAEE2B6499D}"/>
                </a:ext>
              </a:extLst>
            </p:cNvPr>
            <p:cNvCxnSpPr/>
            <p:nvPr userDrawn="1"/>
          </p:nvCxnSpPr>
          <p:spPr>
            <a:xfrm>
              <a:off x="28551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144">
              <a:extLst>
                <a:ext uri="{FF2B5EF4-FFF2-40B4-BE49-F238E27FC236}">
                  <a16:creationId xmlns:a16="http://schemas.microsoft.com/office/drawing/2014/main" id="{B3D25765-EA76-4E5E-8775-0671AEC64ECD}"/>
                </a:ext>
              </a:extLst>
            </p:cNvPr>
            <p:cNvCxnSpPr/>
            <p:nvPr userDrawn="1"/>
          </p:nvCxnSpPr>
          <p:spPr>
            <a:xfrm>
              <a:off x="30044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145">
              <a:extLst>
                <a:ext uri="{FF2B5EF4-FFF2-40B4-BE49-F238E27FC236}">
                  <a16:creationId xmlns:a16="http://schemas.microsoft.com/office/drawing/2014/main" id="{16E01DA1-9B33-43FD-A80D-F19A130485DB}"/>
                </a:ext>
              </a:extLst>
            </p:cNvPr>
            <p:cNvCxnSpPr/>
            <p:nvPr userDrawn="1"/>
          </p:nvCxnSpPr>
          <p:spPr>
            <a:xfrm>
              <a:off x="31538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146">
              <a:extLst>
                <a:ext uri="{FF2B5EF4-FFF2-40B4-BE49-F238E27FC236}">
                  <a16:creationId xmlns:a16="http://schemas.microsoft.com/office/drawing/2014/main" id="{C10D1FE6-40D7-4237-9FFF-90E3C378DB1F}"/>
                </a:ext>
              </a:extLst>
            </p:cNvPr>
            <p:cNvCxnSpPr/>
            <p:nvPr userDrawn="1"/>
          </p:nvCxnSpPr>
          <p:spPr>
            <a:xfrm>
              <a:off x="33032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147">
              <a:extLst>
                <a:ext uri="{FF2B5EF4-FFF2-40B4-BE49-F238E27FC236}">
                  <a16:creationId xmlns:a16="http://schemas.microsoft.com/office/drawing/2014/main" id="{51C2B0B3-D87A-448F-8EE4-E3B73EC690A8}"/>
                </a:ext>
              </a:extLst>
            </p:cNvPr>
            <p:cNvCxnSpPr/>
            <p:nvPr userDrawn="1"/>
          </p:nvCxnSpPr>
          <p:spPr>
            <a:xfrm>
              <a:off x="3452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148">
              <a:extLst>
                <a:ext uri="{FF2B5EF4-FFF2-40B4-BE49-F238E27FC236}">
                  <a16:creationId xmlns:a16="http://schemas.microsoft.com/office/drawing/2014/main" id="{01AA2FA0-5485-41A3-BF22-F781B217F695}"/>
                </a:ext>
              </a:extLst>
            </p:cNvPr>
            <p:cNvCxnSpPr/>
            <p:nvPr userDrawn="1"/>
          </p:nvCxnSpPr>
          <p:spPr>
            <a:xfrm>
              <a:off x="35988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149">
              <a:extLst>
                <a:ext uri="{FF2B5EF4-FFF2-40B4-BE49-F238E27FC236}">
                  <a16:creationId xmlns:a16="http://schemas.microsoft.com/office/drawing/2014/main" id="{94C2830F-8873-4F5B-9573-BB1F36A5C03F}"/>
                </a:ext>
              </a:extLst>
            </p:cNvPr>
            <p:cNvCxnSpPr/>
            <p:nvPr userDrawn="1"/>
          </p:nvCxnSpPr>
          <p:spPr>
            <a:xfrm>
              <a:off x="37481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150">
              <a:extLst>
                <a:ext uri="{FF2B5EF4-FFF2-40B4-BE49-F238E27FC236}">
                  <a16:creationId xmlns:a16="http://schemas.microsoft.com/office/drawing/2014/main" id="{6C5D9B8B-1F73-40B9-849B-EC0B16B7B2B1}"/>
                </a:ext>
              </a:extLst>
            </p:cNvPr>
            <p:cNvCxnSpPr/>
            <p:nvPr userDrawn="1"/>
          </p:nvCxnSpPr>
          <p:spPr>
            <a:xfrm>
              <a:off x="3897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151">
              <a:extLst>
                <a:ext uri="{FF2B5EF4-FFF2-40B4-BE49-F238E27FC236}">
                  <a16:creationId xmlns:a16="http://schemas.microsoft.com/office/drawing/2014/main" id="{21C4860F-0D83-47CA-B671-FE9AFB52102F}"/>
                </a:ext>
              </a:extLst>
            </p:cNvPr>
            <p:cNvCxnSpPr/>
            <p:nvPr userDrawn="1"/>
          </p:nvCxnSpPr>
          <p:spPr>
            <a:xfrm>
              <a:off x="40469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152">
              <a:extLst>
                <a:ext uri="{FF2B5EF4-FFF2-40B4-BE49-F238E27FC236}">
                  <a16:creationId xmlns:a16="http://schemas.microsoft.com/office/drawing/2014/main" id="{09E1C8A3-D275-4B1C-925C-72E5EA539F9F}"/>
                </a:ext>
              </a:extLst>
            </p:cNvPr>
            <p:cNvCxnSpPr/>
            <p:nvPr userDrawn="1"/>
          </p:nvCxnSpPr>
          <p:spPr>
            <a:xfrm>
              <a:off x="41962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153">
              <a:extLst>
                <a:ext uri="{FF2B5EF4-FFF2-40B4-BE49-F238E27FC236}">
                  <a16:creationId xmlns:a16="http://schemas.microsoft.com/office/drawing/2014/main" id="{7C44C5F2-51CE-4B8A-A4EA-F826847BB364}"/>
                </a:ext>
              </a:extLst>
            </p:cNvPr>
            <p:cNvCxnSpPr/>
            <p:nvPr userDrawn="1"/>
          </p:nvCxnSpPr>
          <p:spPr>
            <a:xfrm>
              <a:off x="43456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154">
              <a:extLst>
                <a:ext uri="{FF2B5EF4-FFF2-40B4-BE49-F238E27FC236}">
                  <a16:creationId xmlns:a16="http://schemas.microsoft.com/office/drawing/2014/main" id="{44F9366D-3B70-48C0-BA15-CD9FB7B3190D}"/>
                </a:ext>
              </a:extLst>
            </p:cNvPr>
            <p:cNvCxnSpPr/>
            <p:nvPr userDrawn="1"/>
          </p:nvCxnSpPr>
          <p:spPr>
            <a:xfrm>
              <a:off x="44918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155">
              <a:extLst>
                <a:ext uri="{FF2B5EF4-FFF2-40B4-BE49-F238E27FC236}">
                  <a16:creationId xmlns:a16="http://schemas.microsoft.com/office/drawing/2014/main" id="{6B49A13F-F33E-4070-B147-2CC1A0971723}"/>
                </a:ext>
              </a:extLst>
            </p:cNvPr>
            <p:cNvCxnSpPr/>
            <p:nvPr userDrawn="1"/>
          </p:nvCxnSpPr>
          <p:spPr>
            <a:xfrm>
              <a:off x="46412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156">
              <a:extLst>
                <a:ext uri="{FF2B5EF4-FFF2-40B4-BE49-F238E27FC236}">
                  <a16:creationId xmlns:a16="http://schemas.microsoft.com/office/drawing/2014/main" id="{A7E2BD6F-B72A-43BC-8899-56EB4E81AA3B}"/>
                </a:ext>
              </a:extLst>
            </p:cNvPr>
            <p:cNvCxnSpPr/>
            <p:nvPr userDrawn="1"/>
          </p:nvCxnSpPr>
          <p:spPr>
            <a:xfrm>
              <a:off x="47906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157">
              <a:extLst>
                <a:ext uri="{FF2B5EF4-FFF2-40B4-BE49-F238E27FC236}">
                  <a16:creationId xmlns:a16="http://schemas.microsoft.com/office/drawing/2014/main" id="{831E8BFD-9503-445C-B44A-5F0C08B4002F}"/>
                </a:ext>
              </a:extLst>
            </p:cNvPr>
            <p:cNvCxnSpPr/>
            <p:nvPr userDrawn="1"/>
          </p:nvCxnSpPr>
          <p:spPr>
            <a:xfrm>
              <a:off x="49399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158">
              <a:extLst>
                <a:ext uri="{FF2B5EF4-FFF2-40B4-BE49-F238E27FC236}">
                  <a16:creationId xmlns:a16="http://schemas.microsoft.com/office/drawing/2014/main" id="{77C8D31E-5138-4E51-A29F-330CE1CF1D33}"/>
                </a:ext>
              </a:extLst>
            </p:cNvPr>
            <p:cNvCxnSpPr/>
            <p:nvPr userDrawn="1"/>
          </p:nvCxnSpPr>
          <p:spPr>
            <a:xfrm>
              <a:off x="50893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159">
              <a:extLst>
                <a:ext uri="{FF2B5EF4-FFF2-40B4-BE49-F238E27FC236}">
                  <a16:creationId xmlns:a16="http://schemas.microsoft.com/office/drawing/2014/main" id="{1926BF45-22F6-4C2E-ADEF-ADD00F77401C}"/>
                </a:ext>
              </a:extLst>
            </p:cNvPr>
            <p:cNvCxnSpPr/>
            <p:nvPr userDrawn="1"/>
          </p:nvCxnSpPr>
          <p:spPr>
            <a:xfrm>
              <a:off x="5238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160">
              <a:extLst>
                <a:ext uri="{FF2B5EF4-FFF2-40B4-BE49-F238E27FC236}">
                  <a16:creationId xmlns:a16="http://schemas.microsoft.com/office/drawing/2014/main" id="{1BFE788E-5354-437C-85B5-044AB722F108}"/>
                </a:ext>
              </a:extLst>
            </p:cNvPr>
            <p:cNvCxnSpPr/>
            <p:nvPr userDrawn="1"/>
          </p:nvCxnSpPr>
          <p:spPr>
            <a:xfrm>
              <a:off x="53880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161">
              <a:extLst>
                <a:ext uri="{FF2B5EF4-FFF2-40B4-BE49-F238E27FC236}">
                  <a16:creationId xmlns:a16="http://schemas.microsoft.com/office/drawing/2014/main" id="{948DB1F8-A695-4FB7-AF67-DB629659D45D}"/>
                </a:ext>
              </a:extLst>
            </p:cNvPr>
            <p:cNvCxnSpPr/>
            <p:nvPr userDrawn="1"/>
          </p:nvCxnSpPr>
          <p:spPr>
            <a:xfrm>
              <a:off x="55343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162">
              <a:extLst>
                <a:ext uri="{FF2B5EF4-FFF2-40B4-BE49-F238E27FC236}">
                  <a16:creationId xmlns:a16="http://schemas.microsoft.com/office/drawing/2014/main" id="{52959D20-2D18-4C06-B9AD-A28AE1CAFCFE}"/>
                </a:ext>
              </a:extLst>
            </p:cNvPr>
            <p:cNvCxnSpPr/>
            <p:nvPr userDrawn="1"/>
          </p:nvCxnSpPr>
          <p:spPr>
            <a:xfrm>
              <a:off x="56836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163">
              <a:extLst>
                <a:ext uri="{FF2B5EF4-FFF2-40B4-BE49-F238E27FC236}">
                  <a16:creationId xmlns:a16="http://schemas.microsoft.com/office/drawing/2014/main" id="{A87701F9-4C64-4A5B-A939-C3A17C77E9F4}"/>
                </a:ext>
              </a:extLst>
            </p:cNvPr>
            <p:cNvCxnSpPr/>
            <p:nvPr userDrawn="1"/>
          </p:nvCxnSpPr>
          <p:spPr>
            <a:xfrm>
              <a:off x="58330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164">
              <a:extLst>
                <a:ext uri="{FF2B5EF4-FFF2-40B4-BE49-F238E27FC236}">
                  <a16:creationId xmlns:a16="http://schemas.microsoft.com/office/drawing/2014/main" id="{B8BE0389-C11B-4AA0-A4AD-AFEE4AF00ACF}"/>
                </a:ext>
              </a:extLst>
            </p:cNvPr>
            <p:cNvCxnSpPr/>
            <p:nvPr userDrawn="1"/>
          </p:nvCxnSpPr>
          <p:spPr>
            <a:xfrm>
              <a:off x="59824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165">
              <a:extLst>
                <a:ext uri="{FF2B5EF4-FFF2-40B4-BE49-F238E27FC236}">
                  <a16:creationId xmlns:a16="http://schemas.microsoft.com/office/drawing/2014/main" id="{590D6A15-BE7F-41B5-BD1F-12B135EE7FDD}"/>
                </a:ext>
              </a:extLst>
            </p:cNvPr>
            <p:cNvCxnSpPr/>
            <p:nvPr userDrawn="1"/>
          </p:nvCxnSpPr>
          <p:spPr>
            <a:xfrm>
              <a:off x="6131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166">
              <a:extLst>
                <a:ext uri="{FF2B5EF4-FFF2-40B4-BE49-F238E27FC236}">
                  <a16:creationId xmlns:a16="http://schemas.microsoft.com/office/drawing/2014/main" id="{6BDB8CCA-6A55-407E-A0B2-B1D09C911C9D}"/>
                </a:ext>
              </a:extLst>
            </p:cNvPr>
            <p:cNvCxnSpPr/>
            <p:nvPr userDrawn="1"/>
          </p:nvCxnSpPr>
          <p:spPr>
            <a:xfrm>
              <a:off x="62811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167">
              <a:extLst>
                <a:ext uri="{FF2B5EF4-FFF2-40B4-BE49-F238E27FC236}">
                  <a16:creationId xmlns:a16="http://schemas.microsoft.com/office/drawing/2014/main" id="{8DA8639D-FE5E-4CF8-A3F6-E63F3538F2BE}"/>
                </a:ext>
              </a:extLst>
            </p:cNvPr>
            <p:cNvCxnSpPr/>
            <p:nvPr userDrawn="1"/>
          </p:nvCxnSpPr>
          <p:spPr>
            <a:xfrm>
              <a:off x="64273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168">
              <a:extLst>
                <a:ext uri="{FF2B5EF4-FFF2-40B4-BE49-F238E27FC236}">
                  <a16:creationId xmlns:a16="http://schemas.microsoft.com/office/drawing/2014/main" id="{5F488E48-E947-452B-8F30-60F3960142B6}"/>
                </a:ext>
              </a:extLst>
            </p:cNvPr>
            <p:cNvCxnSpPr/>
            <p:nvPr userDrawn="1"/>
          </p:nvCxnSpPr>
          <p:spPr>
            <a:xfrm>
              <a:off x="65767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169">
              <a:extLst>
                <a:ext uri="{FF2B5EF4-FFF2-40B4-BE49-F238E27FC236}">
                  <a16:creationId xmlns:a16="http://schemas.microsoft.com/office/drawing/2014/main" id="{6EF493A6-1377-4D2C-B868-322EA20F54D1}"/>
                </a:ext>
              </a:extLst>
            </p:cNvPr>
            <p:cNvCxnSpPr/>
            <p:nvPr userDrawn="1"/>
          </p:nvCxnSpPr>
          <p:spPr>
            <a:xfrm>
              <a:off x="67261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170">
              <a:extLst>
                <a:ext uri="{FF2B5EF4-FFF2-40B4-BE49-F238E27FC236}">
                  <a16:creationId xmlns:a16="http://schemas.microsoft.com/office/drawing/2014/main" id="{5007A10C-DF3E-4A83-AE9F-C8C964E7A84B}"/>
                </a:ext>
              </a:extLst>
            </p:cNvPr>
            <p:cNvCxnSpPr/>
            <p:nvPr userDrawn="1"/>
          </p:nvCxnSpPr>
          <p:spPr>
            <a:xfrm>
              <a:off x="68754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171">
              <a:extLst>
                <a:ext uri="{FF2B5EF4-FFF2-40B4-BE49-F238E27FC236}">
                  <a16:creationId xmlns:a16="http://schemas.microsoft.com/office/drawing/2014/main" id="{10020A5F-BC20-48C7-BC77-65BA567F28C9}"/>
                </a:ext>
              </a:extLst>
            </p:cNvPr>
            <p:cNvCxnSpPr/>
            <p:nvPr userDrawn="1"/>
          </p:nvCxnSpPr>
          <p:spPr>
            <a:xfrm>
              <a:off x="70248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172">
              <a:extLst>
                <a:ext uri="{FF2B5EF4-FFF2-40B4-BE49-F238E27FC236}">
                  <a16:creationId xmlns:a16="http://schemas.microsoft.com/office/drawing/2014/main" id="{294C3B48-0137-4296-9E1A-AE060C3E02A5}"/>
                </a:ext>
              </a:extLst>
            </p:cNvPr>
            <p:cNvCxnSpPr/>
            <p:nvPr userDrawn="1"/>
          </p:nvCxnSpPr>
          <p:spPr>
            <a:xfrm>
              <a:off x="71742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173">
              <a:extLst>
                <a:ext uri="{FF2B5EF4-FFF2-40B4-BE49-F238E27FC236}">
                  <a16:creationId xmlns:a16="http://schemas.microsoft.com/office/drawing/2014/main" id="{4DDB0F04-9548-43A5-9F41-B5B2AC607F14}"/>
                </a:ext>
              </a:extLst>
            </p:cNvPr>
            <p:cNvCxnSpPr/>
            <p:nvPr userDrawn="1"/>
          </p:nvCxnSpPr>
          <p:spPr>
            <a:xfrm>
              <a:off x="73204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174">
              <a:extLst>
                <a:ext uri="{FF2B5EF4-FFF2-40B4-BE49-F238E27FC236}">
                  <a16:creationId xmlns:a16="http://schemas.microsoft.com/office/drawing/2014/main" id="{3294D7B5-C267-4144-BDA1-2D0BE7F4230F}"/>
                </a:ext>
              </a:extLst>
            </p:cNvPr>
            <p:cNvCxnSpPr/>
            <p:nvPr userDrawn="1"/>
          </p:nvCxnSpPr>
          <p:spPr>
            <a:xfrm>
              <a:off x="74698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175">
              <a:extLst>
                <a:ext uri="{FF2B5EF4-FFF2-40B4-BE49-F238E27FC236}">
                  <a16:creationId xmlns:a16="http://schemas.microsoft.com/office/drawing/2014/main" id="{DB52FE9E-8042-4042-9B92-3745FE88516A}"/>
                </a:ext>
              </a:extLst>
            </p:cNvPr>
            <p:cNvCxnSpPr/>
            <p:nvPr userDrawn="1"/>
          </p:nvCxnSpPr>
          <p:spPr>
            <a:xfrm>
              <a:off x="76191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176">
              <a:extLst>
                <a:ext uri="{FF2B5EF4-FFF2-40B4-BE49-F238E27FC236}">
                  <a16:creationId xmlns:a16="http://schemas.microsoft.com/office/drawing/2014/main" id="{073DC0D7-B72A-483B-BB11-DD25ABEE27BA}"/>
                </a:ext>
              </a:extLst>
            </p:cNvPr>
            <p:cNvCxnSpPr/>
            <p:nvPr userDrawn="1"/>
          </p:nvCxnSpPr>
          <p:spPr>
            <a:xfrm>
              <a:off x="77685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177">
              <a:extLst>
                <a:ext uri="{FF2B5EF4-FFF2-40B4-BE49-F238E27FC236}">
                  <a16:creationId xmlns:a16="http://schemas.microsoft.com/office/drawing/2014/main" id="{9F3106E5-3488-4EAB-8A76-191FD01168EF}"/>
                </a:ext>
              </a:extLst>
            </p:cNvPr>
            <p:cNvCxnSpPr/>
            <p:nvPr userDrawn="1"/>
          </p:nvCxnSpPr>
          <p:spPr>
            <a:xfrm>
              <a:off x="7917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178">
              <a:extLst>
                <a:ext uri="{FF2B5EF4-FFF2-40B4-BE49-F238E27FC236}">
                  <a16:creationId xmlns:a16="http://schemas.microsoft.com/office/drawing/2014/main" id="{5FDE8025-39C7-45D8-93A4-66BB57FD5082}"/>
                </a:ext>
              </a:extLst>
            </p:cNvPr>
            <p:cNvCxnSpPr/>
            <p:nvPr userDrawn="1"/>
          </p:nvCxnSpPr>
          <p:spPr>
            <a:xfrm>
              <a:off x="80672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179">
              <a:extLst>
                <a:ext uri="{FF2B5EF4-FFF2-40B4-BE49-F238E27FC236}">
                  <a16:creationId xmlns:a16="http://schemas.microsoft.com/office/drawing/2014/main" id="{E5921A53-44FE-4ADD-A598-D26335997CDF}"/>
                </a:ext>
              </a:extLst>
            </p:cNvPr>
            <p:cNvCxnSpPr/>
            <p:nvPr userDrawn="1"/>
          </p:nvCxnSpPr>
          <p:spPr>
            <a:xfrm>
              <a:off x="82166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180">
              <a:extLst>
                <a:ext uri="{FF2B5EF4-FFF2-40B4-BE49-F238E27FC236}">
                  <a16:creationId xmlns:a16="http://schemas.microsoft.com/office/drawing/2014/main" id="{17B234DB-AE51-43CC-86B2-CDCB2C789C86}"/>
                </a:ext>
              </a:extLst>
            </p:cNvPr>
            <p:cNvCxnSpPr/>
            <p:nvPr userDrawn="1"/>
          </p:nvCxnSpPr>
          <p:spPr>
            <a:xfrm>
              <a:off x="83628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181">
              <a:extLst>
                <a:ext uri="{FF2B5EF4-FFF2-40B4-BE49-F238E27FC236}">
                  <a16:creationId xmlns:a16="http://schemas.microsoft.com/office/drawing/2014/main" id="{6C575B2F-E040-4B1F-BA6B-505A450D12E3}"/>
                </a:ext>
              </a:extLst>
            </p:cNvPr>
            <p:cNvCxnSpPr/>
            <p:nvPr userDrawn="1"/>
          </p:nvCxnSpPr>
          <p:spPr>
            <a:xfrm>
              <a:off x="85122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182">
              <a:extLst>
                <a:ext uri="{FF2B5EF4-FFF2-40B4-BE49-F238E27FC236}">
                  <a16:creationId xmlns:a16="http://schemas.microsoft.com/office/drawing/2014/main" id="{9CDEB5E4-CC0A-404B-9709-AC8EBF0BB5AD}"/>
                </a:ext>
              </a:extLst>
            </p:cNvPr>
            <p:cNvCxnSpPr/>
            <p:nvPr userDrawn="1"/>
          </p:nvCxnSpPr>
          <p:spPr>
            <a:xfrm>
              <a:off x="8661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183">
              <a:extLst>
                <a:ext uri="{FF2B5EF4-FFF2-40B4-BE49-F238E27FC236}">
                  <a16:creationId xmlns:a16="http://schemas.microsoft.com/office/drawing/2014/main" id="{B1846A31-FF8D-4BD4-BF0F-2239C854F092}"/>
                </a:ext>
              </a:extLst>
            </p:cNvPr>
            <p:cNvCxnSpPr/>
            <p:nvPr userDrawn="1"/>
          </p:nvCxnSpPr>
          <p:spPr>
            <a:xfrm>
              <a:off x="88109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184">
              <a:extLst>
                <a:ext uri="{FF2B5EF4-FFF2-40B4-BE49-F238E27FC236}">
                  <a16:creationId xmlns:a16="http://schemas.microsoft.com/office/drawing/2014/main" id="{4A0A49EE-0A07-46AE-8AF7-3470221203F6}"/>
                </a:ext>
              </a:extLst>
            </p:cNvPr>
            <p:cNvCxnSpPr/>
            <p:nvPr userDrawn="1"/>
          </p:nvCxnSpPr>
          <p:spPr>
            <a:xfrm>
              <a:off x="89603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185">
              <a:extLst>
                <a:ext uri="{FF2B5EF4-FFF2-40B4-BE49-F238E27FC236}">
                  <a16:creationId xmlns:a16="http://schemas.microsoft.com/office/drawing/2014/main" id="{AD55B8D3-4048-444C-8BE9-1508568A74A4}"/>
                </a:ext>
              </a:extLst>
            </p:cNvPr>
            <p:cNvCxnSpPr/>
            <p:nvPr userDrawn="1"/>
          </p:nvCxnSpPr>
          <p:spPr>
            <a:xfrm>
              <a:off x="91097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186">
              <a:extLst>
                <a:ext uri="{FF2B5EF4-FFF2-40B4-BE49-F238E27FC236}">
                  <a16:creationId xmlns:a16="http://schemas.microsoft.com/office/drawing/2014/main" id="{6D4D74F1-8A6F-4F96-B6CD-B83DA016F948}"/>
                </a:ext>
              </a:extLst>
            </p:cNvPr>
            <p:cNvCxnSpPr/>
            <p:nvPr userDrawn="1"/>
          </p:nvCxnSpPr>
          <p:spPr>
            <a:xfrm>
              <a:off x="92559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187">
              <a:extLst>
                <a:ext uri="{FF2B5EF4-FFF2-40B4-BE49-F238E27FC236}">
                  <a16:creationId xmlns:a16="http://schemas.microsoft.com/office/drawing/2014/main" id="{D6EF90D3-124B-4E09-9974-B7BCD588B05F}"/>
                </a:ext>
              </a:extLst>
            </p:cNvPr>
            <p:cNvCxnSpPr/>
            <p:nvPr userDrawn="1"/>
          </p:nvCxnSpPr>
          <p:spPr>
            <a:xfrm>
              <a:off x="94053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188">
              <a:extLst>
                <a:ext uri="{FF2B5EF4-FFF2-40B4-BE49-F238E27FC236}">
                  <a16:creationId xmlns:a16="http://schemas.microsoft.com/office/drawing/2014/main" id="{0C42FBEC-81B1-4AD9-91DF-5AFF0BDEFF08}"/>
                </a:ext>
              </a:extLst>
            </p:cNvPr>
            <p:cNvCxnSpPr/>
            <p:nvPr userDrawn="1"/>
          </p:nvCxnSpPr>
          <p:spPr>
            <a:xfrm>
              <a:off x="9554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189">
              <a:extLst>
                <a:ext uri="{FF2B5EF4-FFF2-40B4-BE49-F238E27FC236}">
                  <a16:creationId xmlns:a16="http://schemas.microsoft.com/office/drawing/2014/main" id="{A133AFD0-3A1A-4FC8-AF33-EEFC937ED618}"/>
                </a:ext>
              </a:extLst>
            </p:cNvPr>
            <p:cNvCxnSpPr/>
            <p:nvPr userDrawn="1"/>
          </p:nvCxnSpPr>
          <p:spPr>
            <a:xfrm>
              <a:off x="97040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190">
              <a:extLst>
                <a:ext uri="{FF2B5EF4-FFF2-40B4-BE49-F238E27FC236}">
                  <a16:creationId xmlns:a16="http://schemas.microsoft.com/office/drawing/2014/main" id="{2DF35D43-91F0-415F-B19E-06E2D71C5DDD}"/>
                </a:ext>
              </a:extLst>
            </p:cNvPr>
            <p:cNvCxnSpPr/>
            <p:nvPr userDrawn="1"/>
          </p:nvCxnSpPr>
          <p:spPr>
            <a:xfrm>
              <a:off x="98534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191">
              <a:extLst>
                <a:ext uri="{FF2B5EF4-FFF2-40B4-BE49-F238E27FC236}">
                  <a16:creationId xmlns:a16="http://schemas.microsoft.com/office/drawing/2014/main" id="{E4E9B90E-EDC1-4ED1-BDD0-AEADBFA16C6F}"/>
                </a:ext>
              </a:extLst>
            </p:cNvPr>
            <p:cNvCxnSpPr/>
            <p:nvPr userDrawn="1"/>
          </p:nvCxnSpPr>
          <p:spPr>
            <a:xfrm>
              <a:off x="100027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192">
              <a:extLst>
                <a:ext uri="{FF2B5EF4-FFF2-40B4-BE49-F238E27FC236}">
                  <a16:creationId xmlns:a16="http://schemas.microsoft.com/office/drawing/2014/main" id="{BC9FDB1D-680B-4B93-8126-2EB708576858}"/>
                </a:ext>
              </a:extLst>
            </p:cNvPr>
            <p:cNvCxnSpPr/>
            <p:nvPr userDrawn="1"/>
          </p:nvCxnSpPr>
          <p:spPr>
            <a:xfrm>
              <a:off x="101490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193">
              <a:extLst>
                <a:ext uri="{FF2B5EF4-FFF2-40B4-BE49-F238E27FC236}">
                  <a16:creationId xmlns:a16="http://schemas.microsoft.com/office/drawing/2014/main" id="{9864891C-ECE7-4E6E-B234-BE2E7F93B3B1}"/>
                </a:ext>
              </a:extLst>
            </p:cNvPr>
            <p:cNvCxnSpPr/>
            <p:nvPr userDrawn="1"/>
          </p:nvCxnSpPr>
          <p:spPr>
            <a:xfrm>
              <a:off x="102983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194">
              <a:extLst>
                <a:ext uri="{FF2B5EF4-FFF2-40B4-BE49-F238E27FC236}">
                  <a16:creationId xmlns:a16="http://schemas.microsoft.com/office/drawing/2014/main" id="{5989B0DF-00D1-44FE-AB73-EDD441423710}"/>
                </a:ext>
              </a:extLst>
            </p:cNvPr>
            <p:cNvCxnSpPr/>
            <p:nvPr userDrawn="1"/>
          </p:nvCxnSpPr>
          <p:spPr>
            <a:xfrm>
              <a:off x="104477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195">
              <a:extLst>
                <a:ext uri="{FF2B5EF4-FFF2-40B4-BE49-F238E27FC236}">
                  <a16:creationId xmlns:a16="http://schemas.microsoft.com/office/drawing/2014/main" id="{C4B62928-B42F-4916-A29D-AC8F5B181854}"/>
                </a:ext>
              </a:extLst>
            </p:cNvPr>
            <p:cNvCxnSpPr/>
            <p:nvPr userDrawn="1"/>
          </p:nvCxnSpPr>
          <p:spPr>
            <a:xfrm>
              <a:off x="105971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196">
              <a:extLst>
                <a:ext uri="{FF2B5EF4-FFF2-40B4-BE49-F238E27FC236}">
                  <a16:creationId xmlns:a16="http://schemas.microsoft.com/office/drawing/2014/main" id="{BEC7784E-4A10-4443-8A97-0E0850DFDB09}"/>
                </a:ext>
              </a:extLst>
            </p:cNvPr>
            <p:cNvCxnSpPr/>
            <p:nvPr userDrawn="1"/>
          </p:nvCxnSpPr>
          <p:spPr>
            <a:xfrm>
              <a:off x="107464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197">
              <a:extLst>
                <a:ext uri="{FF2B5EF4-FFF2-40B4-BE49-F238E27FC236}">
                  <a16:creationId xmlns:a16="http://schemas.microsoft.com/office/drawing/2014/main" id="{515A1236-22B2-4A1E-B4A3-D6C52037A788}"/>
                </a:ext>
              </a:extLst>
            </p:cNvPr>
            <p:cNvCxnSpPr/>
            <p:nvPr userDrawn="1"/>
          </p:nvCxnSpPr>
          <p:spPr>
            <a:xfrm>
              <a:off x="10895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198">
              <a:extLst>
                <a:ext uri="{FF2B5EF4-FFF2-40B4-BE49-F238E27FC236}">
                  <a16:creationId xmlns:a16="http://schemas.microsoft.com/office/drawing/2014/main" id="{E8BA47A1-27C9-443C-B073-A2D13749E3CD}"/>
                </a:ext>
              </a:extLst>
            </p:cNvPr>
            <p:cNvCxnSpPr/>
            <p:nvPr userDrawn="1"/>
          </p:nvCxnSpPr>
          <p:spPr>
            <a:xfrm>
              <a:off x="110420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199">
              <a:extLst>
                <a:ext uri="{FF2B5EF4-FFF2-40B4-BE49-F238E27FC236}">
                  <a16:creationId xmlns:a16="http://schemas.microsoft.com/office/drawing/2014/main" id="{82D55E69-B9A9-4D40-BF23-CCD9F928B122}"/>
                </a:ext>
              </a:extLst>
            </p:cNvPr>
            <p:cNvCxnSpPr/>
            <p:nvPr userDrawn="1"/>
          </p:nvCxnSpPr>
          <p:spPr>
            <a:xfrm>
              <a:off x="111914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200">
              <a:extLst>
                <a:ext uri="{FF2B5EF4-FFF2-40B4-BE49-F238E27FC236}">
                  <a16:creationId xmlns:a16="http://schemas.microsoft.com/office/drawing/2014/main" id="{410DDD7F-00B6-4C19-9F75-059A06737CBA}"/>
                </a:ext>
              </a:extLst>
            </p:cNvPr>
            <p:cNvCxnSpPr/>
            <p:nvPr userDrawn="1"/>
          </p:nvCxnSpPr>
          <p:spPr>
            <a:xfrm>
              <a:off x="11340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201">
              <a:extLst>
                <a:ext uri="{FF2B5EF4-FFF2-40B4-BE49-F238E27FC236}">
                  <a16:creationId xmlns:a16="http://schemas.microsoft.com/office/drawing/2014/main" id="{0879FEF1-B5DB-4A19-BC63-9B6D5BE081A7}"/>
                </a:ext>
              </a:extLst>
            </p:cNvPr>
            <p:cNvCxnSpPr/>
            <p:nvPr userDrawn="1"/>
          </p:nvCxnSpPr>
          <p:spPr>
            <a:xfrm>
              <a:off x="114901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202">
              <a:extLst>
                <a:ext uri="{FF2B5EF4-FFF2-40B4-BE49-F238E27FC236}">
                  <a16:creationId xmlns:a16="http://schemas.microsoft.com/office/drawing/2014/main" id="{50799F74-6826-4E23-B9D0-DA933AD06174}"/>
                </a:ext>
              </a:extLst>
            </p:cNvPr>
            <p:cNvCxnSpPr/>
            <p:nvPr userDrawn="1"/>
          </p:nvCxnSpPr>
          <p:spPr>
            <a:xfrm>
              <a:off x="116395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203">
              <a:extLst>
                <a:ext uri="{FF2B5EF4-FFF2-40B4-BE49-F238E27FC236}">
                  <a16:creationId xmlns:a16="http://schemas.microsoft.com/office/drawing/2014/main" id="{C0CB4D4F-7AF1-48EC-A084-A820E575A601}"/>
                </a:ext>
              </a:extLst>
            </p:cNvPr>
            <p:cNvCxnSpPr/>
            <p:nvPr userDrawn="1"/>
          </p:nvCxnSpPr>
          <p:spPr>
            <a:xfrm>
              <a:off x="117889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204">
              <a:extLst>
                <a:ext uri="{FF2B5EF4-FFF2-40B4-BE49-F238E27FC236}">
                  <a16:creationId xmlns:a16="http://schemas.microsoft.com/office/drawing/2014/main" id="{0BE9AED6-4A7C-4685-B5A0-71ACB1009A6E}"/>
                </a:ext>
              </a:extLst>
            </p:cNvPr>
            <p:cNvCxnSpPr/>
            <p:nvPr userDrawn="1"/>
          </p:nvCxnSpPr>
          <p:spPr>
            <a:xfrm>
              <a:off x="11938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205">
              <a:extLst>
                <a:ext uri="{FF2B5EF4-FFF2-40B4-BE49-F238E27FC236}">
                  <a16:creationId xmlns:a16="http://schemas.microsoft.com/office/drawing/2014/main" id="{6D6B549F-374E-49CF-88ED-3B3CBDA64E91}"/>
                </a:ext>
              </a:extLst>
            </p:cNvPr>
            <p:cNvCxnSpPr/>
            <p:nvPr userDrawn="1"/>
          </p:nvCxnSpPr>
          <p:spPr>
            <a:xfrm>
              <a:off x="120845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206">
              <a:extLst>
                <a:ext uri="{FF2B5EF4-FFF2-40B4-BE49-F238E27FC236}">
                  <a16:creationId xmlns:a16="http://schemas.microsoft.com/office/drawing/2014/main" id="{3941A2B6-70A9-444D-A2B8-40B8CC19A3A5}"/>
                </a:ext>
              </a:extLst>
            </p:cNvPr>
            <p:cNvCxnSpPr/>
            <p:nvPr userDrawn="1"/>
          </p:nvCxnSpPr>
          <p:spPr>
            <a:xfrm>
              <a:off x="122338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207">
              <a:extLst>
                <a:ext uri="{FF2B5EF4-FFF2-40B4-BE49-F238E27FC236}">
                  <a16:creationId xmlns:a16="http://schemas.microsoft.com/office/drawing/2014/main" id="{A86023C7-27FC-4522-98D3-5B461176857C}"/>
                </a:ext>
              </a:extLst>
            </p:cNvPr>
            <p:cNvCxnSpPr/>
            <p:nvPr userDrawn="1"/>
          </p:nvCxnSpPr>
          <p:spPr>
            <a:xfrm>
              <a:off x="123832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208">
              <a:extLst>
                <a:ext uri="{FF2B5EF4-FFF2-40B4-BE49-F238E27FC236}">
                  <a16:creationId xmlns:a16="http://schemas.microsoft.com/office/drawing/2014/main" id="{C267DB2F-58EB-4BCD-B06A-89AC12E59FB2}"/>
                </a:ext>
              </a:extLst>
            </p:cNvPr>
            <p:cNvCxnSpPr/>
            <p:nvPr userDrawn="1"/>
          </p:nvCxnSpPr>
          <p:spPr>
            <a:xfrm>
              <a:off x="125326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209">
              <a:extLst>
                <a:ext uri="{FF2B5EF4-FFF2-40B4-BE49-F238E27FC236}">
                  <a16:creationId xmlns:a16="http://schemas.microsoft.com/office/drawing/2014/main" id="{A8A47F1B-F3E0-4A24-B6B1-3941F522E101}"/>
                </a:ext>
              </a:extLst>
            </p:cNvPr>
            <p:cNvCxnSpPr/>
            <p:nvPr userDrawn="1"/>
          </p:nvCxnSpPr>
          <p:spPr>
            <a:xfrm>
              <a:off x="126819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210">
              <a:extLst>
                <a:ext uri="{FF2B5EF4-FFF2-40B4-BE49-F238E27FC236}">
                  <a16:creationId xmlns:a16="http://schemas.microsoft.com/office/drawing/2014/main" id="{F98DD00C-64BB-42A6-81DD-A6B49506B5B8}"/>
                </a:ext>
              </a:extLst>
            </p:cNvPr>
            <p:cNvCxnSpPr/>
            <p:nvPr userDrawn="1"/>
          </p:nvCxnSpPr>
          <p:spPr>
            <a:xfrm>
              <a:off x="128313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211">
              <a:extLst>
                <a:ext uri="{FF2B5EF4-FFF2-40B4-BE49-F238E27FC236}">
                  <a16:creationId xmlns:a16="http://schemas.microsoft.com/office/drawing/2014/main" id="{C79B66AD-9FE5-4C81-B753-6D3707EDBD55}"/>
                </a:ext>
              </a:extLst>
            </p:cNvPr>
            <p:cNvCxnSpPr/>
            <p:nvPr userDrawn="1"/>
          </p:nvCxnSpPr>
          <p:spPr>
            <a:xfrm>
              <a:off x="129775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212">
              <a:extLst>
                <a:ext uri="{FF2B5EF4-FFF2-40B4-BE49-F238E27FC236}">
                  <a16:creationId xmlns:a16="http://schemas.microsoft.com/office/drawing/2014/main" id="{BA5CD8BB-83B2-423D-A488-E8F5BB7CF0C9}"/>
                </a:ext>
              </a:extLst>
            </p:cNvPr>
            <p:cNvCxnSpPr/>
            <p:nvPr userDrawn="1"/>
          </p:nvCxnSpPr>
          <p:spPr>
            <a:xfrm>
              <a:off x="131269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213">
              <a:extLst>
                <a:ext uri="{FF2B5EF4-FFF2-40B4-BE49-F238E27FC236}">
                  <a16:creationId xmlns:a16="http://schemas.microsoft.com/office/drawing/2014/main" id="{D393C8D3-41F9-49F8-9B12-B4A8074A7DD2}"/>
                </a:ext>
              </a:extLst>
            </p:cNvPr>
            <p:cNvCxnSpPr/>
            <p:nvPr userDrawn="1"/>
          </p:nvCxnSpPr>
          <p:spPr>
            <a:xfrm>
              <a:off x="132763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214">
              <a:extLst>
                <a:ext uri="{FF2B5EF4-FFF2-40B4-BE49-F238E27FC236}">
                  <a16:creationId xmlns:a16="http://schemas.microsoft.com/office/drawing/2014/main" id="{F0F47DC8-29DF-4EC9-A97B-D9BF60E3A98A}"/>
                </a:ext>
              </a:extLst>
            </p:cNvPr>
            <p:cNvCxnSpPr/>
            <p:nvPr userDrawn="1"/>
          </p:nvCxnSpPr>
          <p:spPr>
            <a:xfrm>
              <a:off x="134256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215">
              <a:extLst>
                <a:ext uri="{FF2B5EF4-FFF2-40B4-BE49-F238E27FC236}">
                  <a16:creationId xmlns:a16="http://schemas.microsoft.com/office/drawing/2014/main" id="{09F5E161-399C-4792-8ACE-5AF18F9EF6AB}"/>
                </a:ext>
              </a:extLst>
            </p:cNvPr>
            <p:cNvCxnSpPr/>
            <p:nvPr userDrawn="1"/>
          </p:nvCxnSpPr>
          <p:spPr>
            <a:xfrm>
              <a:off x="135750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216">
              <a:extLst>
                <a:ext uri="{FF2B5EF4-FFF2-40B4-BE49-F238E27FC236}">
                  <a16:creationId xmlns:a16="http://schemas.microsoft.com/office/drawing/2014/main" id="{B0A07CC9-7D2A-4C81-83F9-FC27EF482FB0}"/>
                </a:ext>
              </a:extLst>
            </p:cNvPr>
            <p:cNvCxnSpPr/>
            <p:nvPr userDrawn="1"/>
          </p:nvCxnSpPr>
          <p:spPr>
            <a:xfrm>
              <a:off x="13724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217">
              <a:extLst>
                <a:ext uri="{FF2B5EF4-FFF2-40B4-BE49-F238E27FC236}">
                  <a16:creationId xmlns:a16="http://schemas.microsoft.com/office/drawing/2014/main" id="{16A1C300-391C-437D-977B-7D26F56E4EEE}"/>
                </a:ext>
              </a:extLst>
            </p:cNvPr>
            <p:cNvCxnSpPr/>
            <p:nvPr userDrawn="1"/>
          </p:nvCxnSpPr>
          <p:spPr>
            <a:xfrm>
              <a:off x="138706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218">
              <a:extLst>
                <a:ext uri="{FF2B5EF4-FFF2-40B4-BE49-F238E27FC236}">
                  <a16:creationId xmlns:a16="http://schemas.microsoft.com/office/drawing/2014/main" id="{30FBE3BD-EE16-4A9A-9856-5E932D32FC40}"/>
                </a:ext>
              </a:extLst>
            </p:cNvPr>
            <p:cNvCxnSpPr/>
            <p:nvPr userDrawn="1"/>
          </p:nvCxnSpPr>
          <p:spPr>
            <a:xfrm>
              <a:off x="140200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219">
              <a:extLst>
                <a:ext uri="{FF2B5EF4-FFF2-40B4-BE49-F238E27FC236}">
                  <a16:creationId xmlns:a16="http://schemas.microsoft.com/office/drawing/2014/main" id="{D945120A-2F66-42AB-94B8-B5EF554FB5E9}"/>
                </a:ext>
              </a:extLst>
            </p:cNvPr>
            <p:cNvCxnSpPr/>
            <p:nvPr userDrawn="1"/>
          </p:nvCxnSpPr>
          <p:spPr>
            <a:xfrm>
              <a:off x="141693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220">
              <a:extLst>
                <a:ext uri="{FF2B5EF4-FFF2-40B4-BE49-F238E27FC236}">
                  <a16:creationId xmlns:a16="http://schemas.microsoft.com/office/drawing/2014/main" id="{F28F4BEA-CB01-448B-A199-48FBB351A73B}"/>
                </a:ext>
              </a:extLst>
            </p:cNvPr>
            <p:cNvCxnSpPr/>
            <p:nvPr userDrawn="1"/>
          </p:nvCxnSpPr>
          <p:spPr>
            <a:xfrm>
              <a:off x="14318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221">
              <a:extLst>
                <a:ext uri="{FF2B5EF4-FFF2-40B4-BE49-F238E27FC236}">
                  <a16:creationId xmlns:a16="http://schemas.microsoft.com/office/drawing/2014/main" id="{4F36B0EF-C6D1-4CF2-9E01-DD43D4565493}"/>
                </a:ext>
              </a:extLst>
            </p:cNvPr>
            <p:cNvCxnSpPr/>
            <p:nvPr userDrawn="1"/>
          </p:nvCxnSpPr>
          <p:spPr>
            <a:xfrm>
              <a:off x="144681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222">
              <a:extLst>
                <a:ext uri="{FF2B5EF4-FFF2-40B4-BE49-F238E27FC236}">
                  <a16:creationId xmlns:a16="http://schemas.microsoft.com/office/drawing/2014/main" id="{06F05E12-4A3F-471A-B3F1-BFBEB2BF1DDD}"/>
                </a:ext>
              </a:extLst>
            </p:cNvPr>
            <p:cNvCxnSpPr/>
            <p:nvPr userDrawn="1"/>
          </p:nvCxnSpPr>
          <p:spPr>
            <a:xfrm>
              <a:off x="146174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223">
              <a:extLst>
                <a:ext uri="{FF2B5EF4-FFF2-40B4-BE49-F238E27FC236}">
                  <a16:creationId xmlns:a16="http://schemas.microsoft.com/office/drawing/2014/main" id="{3BFC8273-D1F8-4C71-ADBF-AF129C625927}"/>
                </a:ext>
              </a:extLst>
            </p:cNvPr>
            <p:cNvCxnSpPr/>
            <p:nvPr userDrawn="1"/>
          </p:nvCxnSpPr>
          <p:spPr>
            <a:xfrm>
              <a:off x="147637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224">
              <a:extLst>
                <a:ext uri="{FF2B5EF4-FFF2-40B4-BE49-F238E27FC236}">
                  <a16:creationId xmlns:a16="http://schemas.microsoft.com/office/drawing/2014/main" id="{BD580D42-34AC-4168-8A10-A92A8D99BCC6}"/>
                </a:ext>
              </a:extLst>
            </p:cNvPr>
            <p:cNvCxnSpPr/>
            <p:nvPr userDrawn="1"/>
          </p:nvCxnSpPr>
          <p:spPr>
            <a:xfrm>
              <a:off x="149130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225">
              <a:extLst>
                <a:ext uri="{FF2B5EF4-FFF2-40B4-BE49-F238E27FC236}">
                  <a16:creationId xmlns:a16="http://schemas.microsoft.com/office/drawing/2014/main" id="{A0AA459F-C46D-4226-BF27-8A9ACC1A6160}"/>
                </a:ext>
              </a:extLst>
            </p:cNvPr>
            <p:cNvCxnSpPr/>
            <p:nvPr userDrawn="1"/>
          </p:nvCxnSpPr>
          <p:spPr>
            <a:xfrm>
              <a:off x="150624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226">
              <a:extLst>
                <a:ext uri="{FF2B5EF4-FFF2-40B4-BE49-F238E27FC236}">
                  <a16:creationId xmlns:a16="http://schemas.microsoft.com/office/drawing/2014/main" id="{BC377228-0978-466D-AB23-EA2F15D9D3CD}"/>
                </a:ext>
              </a:extLst>
            </p:cNvPr>
            <p:cNvCxnSpPr/>
            <p:nvPr userDrawn="1"/>
          </p:nvCxnSpPr>
          <p:spPr>
            <a:xfrm>
              <a:off x="152118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227">
              <a:extLst>
                <a:ext uri="{FF2B5EF4-FFF2-40B4-BE49-F238E27FC236}">
                  <a16:creationId xmlns:a16="http://schemas.microsoft.com/office/drawing/2014/main" id="{F960BAE9-2170-4F7C-8D38-D899B8549C84}"/>
                </a:ext>
              </a:extLst>
            </p:cNvPr>
            <p:cNvCxnSpPr/>
            <p:nvPr userDrawn="1"/>
          </p:nvCxnSpPr>
          <p:spPr>
            <a:xfrm>
              <a:off x="153611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228">
              <a:extLst>
                <a:ext uri="{FF2B5EF4-FFF2-40B4-BE49-F238E27FC236}">
                  <a16:creationId xmlns:a16="http://schemas.microsoft.com/office/drawing/2014/main" id="{9A6143D5-585D-449B-BB3E-94CB3D634E95}"/>
                </a:ext>
              </a:extLst>
            </p:cNvPr>
            <p:cNvCxnSpPr/>
            <p:nvPr userDrawn="1"/>
          </p:nvCxnSpPr>
          <p:spPr>
            <a:xfrm>
              <a:off x="155105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229">
              <a:extLst>
                <a:ext uri="{FF2B5EF4-FFF2-40B4-BE49-F238E27FC236}">
                  <a16:creationId xmlns:a16="http://schemas.microsoft.com/office/drawing/2014/main" id="{5C42DF3D-1F35-4D81-8E39-BCFAA254F27B}"/>
                </a:ext>
              </a:extLst>
            </p:cNvPr>
            <p:cNvCxnSpPr/>
            <p:nvPr userDrawn="1"/>
          </p:nvCxnSpPr>
          <p:spPr>
            <a:xfrm>
              <a:off x="156599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230">
              <a:extLst>
                <a:ext uri="{FF2B5EF4-FFF2-40B4-BE49-F238E27FC236}">
                  <a16:creationId xmlns:a16="http://schemas.microsoft.com/office/drawing/2014/main" id="{757839EB-7B33-41A2-B62F-B0F7522A9F41}"/>
                </a:ext>
              </a:extLst>
            </p:cNvPr>
            <p:cNvCxnSpPr/>
            <p:nvPr userDrawn="1"/>
          </p:nvCxnSpPr>
          <p:spPr>
            <a:xfrm>
              <a:off x="158061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231">
              <a:extLst>
                <a:ext uri="{FF2B5EF4-FFF2-40B4-BE49-F238E27FC236}">
                  <a16:creationId xmlns:a16="http://schemas.microsoft.com/office/drawing/2014/main" id="{24C77C30-C22B-4FA5-B629-D6EA3DBB5358}"/>
                </a:ext>
              </a:extLst>
            </p:cNvPr>
            <p:cNvCxnSpPr/>
            <p:nvPr userDrawn="1"/>
          </p:nvCxnSpPr>
          <p:spPr>
            <a:xfrm>
              <a:off x="159555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232">
              <a:extLst>
                <a:ext uri="{FF2B5EF4-FFF2-40B4-BE49-F238E27FC236}">
                  <a16:creationId xmlns:a16="http://schemas.microsoft.com/office/drawing/2014/main" id="{2CDA7B64-97C9-4936-8AA1-3F55E364226B}"/>
                </a:ext>
              </a:extLst>
            </p:cNvPr>
            <p:cNvCxnSpPr/>
            <p:nvPr userDrawn="1"/>
          </p:nvCxnSpPr>
          <p:spPr>
            <a:xfrm>
              <a:off x="1610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233">
              <a:extLst>
                <a:ext uri="{FF2B5EF4-FFF2-40B4-BE49-F238E27FC236}">
                  <a16:creationId xmlns:a16="http://schemas.microsoft.com/office/drawing/2014/main" id="{D4A96579-D741-40DA-BBBE-CE2D24943BB0}"/>
                </a:ext>
              </a:extLst>
            </p:cNvPr>
            <p:cNvCxnSpPr/>
            <p:nvPr userDrawn="1"/>
          </p:nvCxnSpPr>
          <p:spPr>
            <a:xfrm>
              <a:off x="162542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234">
              <a:extLst>
                <a:ext uri="{FF2B5EF4-FFF2-40B4-BE49-F238E27FC236}">
                  <a16:creationId xmlns:a16="http://schemas.microsoft.com/office/drawing/2014/main" id="{681B90D3-5087-4F9C-BC7E-7C4A4839AC4C}"/>
                </a:ext>
              </a:extLst>
            </p:cNvPr>
            <p:cNvCxnSpPr/>
            <p:nvPr userDrawn="1"/>
          </p:nvCxnSpPr>
          <p:spPr>
            <a:xfrm>
              <a:off x="164036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235">
              <a:extLst>
                <a:ext uri="{FF2B5EF4-FFF2-40B4-BE49-F238E27FC236}">
                  <a16:creationId xmlns:a16="http://schemas.microsoft.com/office/drawing/2014/main" id="{F0BEE4FE-5EF2-489A-B716-32DE6915474C}"/>
                </a:ext>
              </a:extLst>
            </p:cNvPr>
            <p:cNvCxnSpPr/>
            <p:nvPr userDrawn="1"/>
          </p:nvCxnSpPr>
          <p:spPr>
            <a:xfrm>
              <a:off x="165529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236">
              <a:extLst>
                <a:ext uri="{FF2B5EF4-FFF2-40B4-BE49-F238E27FC236}">
                  <a16:creationId xmlns:a16="http://schemas.microsoft.com/office/drawing/2014/main" id="{AC741049-1FC4-4AF0-B412-EF568DD29AFF}"/>
                </a:ext>
              </a:extLst>
            </p:cNvPr>
            <p:cNvCxnSpPr/>
            <p:nvPr userDrawn="1"/>
          </p:nvCxnSpPr>
          <p:spPr>
            <a:xfrm>
              <a:off x="166992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237">
              <a:extLst>
                <a:ext uri="{FF2B5EF4-FFF2-40B4-BE49-F238E27FC236}">
                  <a16:creationId xmlns:a16="http://schemas.microsoft.com/office/drawing/2014/main" id="{60660ED4-096F-47F3-8D03-42BF690DD357}"/>
                </a:ext>
              </a:extLst>
            </p:cNvPr>
            <p:cNvCxnSpPr/>
            <p:nvPr userDrawn="1"/>
          </p:nvCxnSpPr>
          <p:spPr>
            <a:xfrm>
              <a:off x="168485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238">
              <a:extLst>
                <a:ext uri="{FF2B5EF4-FFF2-40B4-BE49-F238E27FC236}">
                  <a16:creationId xmlns:a16="http://schemas.microsoft.com/office/drawing/2014/main" id="{EE7871ED-F5AC-445F-8632-395BA308AFE0}"/>
                </a:ext>
              </a:extLst>
            </p:cNvPr>
            <p:cNvCxnSpPr/>
            <p:nvPr userDrawn="1"/>
          </p:nvCxnSpPr>
          <p:spPr>
            <a:xfrm>
              <a:off x="16997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239">
              <a:extLst>
                <a:ext uri="{FF2B5EF4-FFF2-40B4-BE49-F238E27FC236}">
                  <a16:creationId xmlns:a16="http://schemas.microsoft.com/office/drawing/2014/main" id="{C69DD591-69F5-47B6-9DA0-C2BDED90DC44}"/>
                </a:ext>
              </a:extLst>
            </p:cNvPr>
            <p:cNvCxnSpPr/>
            <p:nvPr userDrawn="1"/>
          </p:nvCxnSpPr>
          <p:spPr>
            <a:xfrm>
              <a:off x="171473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240">
              <a:extLst>
                <a:ext uri="{FF2B5EF4-FFF2-40B4-BE49-F238E27FC236}">
                  <a16:creationId xmlns:a16="http://schemas.microsoft.com/office/drawing/2014/main" id="{237FE1F4-DD0B-4B6C-A6DE-5235F596F0EF}"/>
                </a:ext>
              </a:extLst>
            </p:cNvPr>
            <p:cNvCxnSpPr/>
            <p:nvPr userDrawn="1"/>
          </p:nvCxnSpPr>
          <p:spPr>
            <a:xfrm>
              <a:off x="172966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241">
              <a:extLst>
                <a:ext uri="{FF2B5EF4-FFF2-40B4-BE49-F238E27FC236}">
                  <a16:creationId xmlns:a16="http://schemas.microsoft.com/office/drawing/2014/main" id="{ED311BB2-E755-4630-917A-C467139B5991}"/>
                </a:ext>
              </a:extLst>
            </p:cNvPr>
            <p:cNvCxnSpPr/>
            <p:nvPr userDrawn="1"/>
          </p:nvCxnSpPr>
          <p:spPr>
            <a:xfrm>
              <a:off x="174460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242">
              <a:extLst>
                <a:ext uri="{FF2B5EF4-FFF2-40B4-BE49-F238E27FC236}">
                  <a16:creationId xmlns:a16="http://schemas.microsoft.com/office/drawing/2014/main" id="{5D16CF1C-E208-47FB-9574-DDC827E4BB25}"/>
                </a:ext>
              </a:extLst>
            </p:cNvPr>
            <p:cNvCxnSpPr/>
            <p:nvPr userDrawn="1"/>
          </p:nvCxnSpPr>
          <p:spPr>
            <a:xfrm>
              <a:off x="175923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243">
              <a:extLst>
                <a:ext uri="{FF2B5EF4-FFF2-40B4-BE49-F238E27FC236}">
                  <a16:creationId xmlns:a16="http://schemas.microsoft.com/office/drawing/2014/main" id="{4A3FB364-7954-46F8-B5E2-A2E6839AA0B8}"/>
                </a:ext>
              </a:extLst>
            </p:cNvPr>
            <p:cNvCxnSpPr/>
            <p:nvPr userDrawn="1"/>
          </p:nvCxnSpPr>
          <p:spPr>
            <a:xfrm>
              <a:off x="177416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244">
              <a:extLst>
                <a:ext uri="{FF2B5EF4-FFF2-40B4-BE49-F238E27FC236}">
                  <a16:creationId xmlns:a16="http://schemas.microsoft.com/office/drawing/2014/main" id="{9D9E00BB-9094-4521-A5ED-BA1CF4DCC08D}"/>
                </a:ext>
              </a:extLst>
            </p:cNvPr>
            <p:cNvCxnSpPr/>
            <p:nvPr userDrawn="1"/>
          </p:nvCxnSpPr>
          <p:spPr>
            <a:xfrm>
              <a:off x="178910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245">
              <a:extLst>
                <a:ext uri="{FF2B5EF4-FFF2-40B4-BE49-F238E27FC236}">
                  <a16:creationId xmlns:a16="http://schemas.microsoft.com/office/drawing/2014/main" id="{850A4168-8077-4459-971A-55583B8B7069}"/>
                </a:ext>
              </a:extLst>
            </p:cNvPr>
            <p:cNvCxnSpPr/>
            <p:nvPr userDrawn="1"/>
          </p:nvCxnSpPr>
          <p:spPr>
            <a:xfrm>
              <a:off x="180403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246">
              <a:extLst>
                <a:ext uri="{FF2B5EF4-FFF2-40B4-BE49-F238E27FC236}">
                  <a16:creationId xmlns:a16="http://schemas.microsoft.com/office/drawing/2014/main" id="{1E5EB07A-B668-4640-9451-B9EC439812D0}"/>
                </a:ext>
              </a:extLst>
            </p:cNvPr>
            <p:cNvCxnSpPr/>
            <p:nvPr userDrawn="1"/>
          </p:nvCxnSpPr>
          <p:spPr>
            <a:xfrm>
              <a:off x="181897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247">
              <a:extLst>
                <a:ext uri="{FF2B5EF4-FFF2-40B4-BE49-F238E27FC236}">
                  <a16:creationId xmlns:a16="http://schemas.microsoft.com/office/drawing/2014/main" id="{1C3EC482-B17E-4FD0-B5F2-BCD6C2A0503F}"/>
                </a:ext>
              </a:extLst>
            </p:cNvPr>
            <p:cNvCxnSpPr/>
            <p:nvPr userDrawn="1"/>
          </p:nvCxnSpPr>
          <p:spPr>
            <a:xfrm>
              <a:off x="183391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248">
              <a:extLst>
                <a:ext uri="{FF2B5EF4-FFF2-40B4-BE49-F238E27FC236}">
                  <a16:creationId xmlns:a16="http://schemas.microsoft.com/office/drawing/2014/main" id="{0F4C80FD-A294-42AC-86FE-079A7C3BA5D4}"/>
                </a:ext>
              </a:extLst>
            </p:cNvPr>
            <p:cNvCxnSpPr/>
            <p:nvPr userDrawn="1"/>
          </p:nvCxnSpPr>
          <p:spPr>
            <a:xfrm>
              <a:off x="184853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249">
              <a:extLst>
                <a:ext uri="{FF2B5EF4-FFF2-40B4-BE49-F238E27FC236}">
                  <a16:creationId xmlns:a16="http://schemas.microsoft.com/office/drawing/2014/main" id="{EA9E91FD-65BA-4375-8654-0250432F7575}"/>
                </a:ext>
              </a:extLst>
            </p:cNvPr>
            <p:cNvCxnSpPr/>
            <p:nvPr userDrawn="1"/>
          </p:nvCxnSpPr>
          <p:spPr>
            <a:xfrm>
              <a:off x="186347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250">
              <a:extLst>
                <a:ext uri="{FF2B5EF4-FFF2-40B4-BE49-F238E27FC236}">
                  <a16:creationId xmlns:a16="http://schemas.microsoft.com/office/drawing/2014/main" id="{028DF9E6-9D04-44BE-8C68-43166E0B36A3}"/>
                </a:ext>
              </a:extLst>
            </p:cNvPr>
            <p:cNvCxnSpPr/>
            <p:nvPr userDrawn="1"/>
          </p:nvCxnSpPr>
          <p:spPr>
            <a:xfrm>
              <a:off x="18784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251">
              <a:extLst>
                <a:ext uri="{FF2B5EF4-FFF2-40B4-BE49-F238E27FC236}">
                  <a16:creationId xmlns:a16="http://schemas.microsoft.com/office/drawing/2014/main" id="{797186A8-9A0C-4037-86A2-1AB3B631C84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128">
            <a:extLst>
              <a:ext uri="{FF2B5EF4-FFF2-40B4-BE49-F238E27FC236}">
                <a16:creationId xmlns:a16="http://schemas.microsoft.com/office/drawing/2014/main" id="{04D279A3-7303-4685-9E02-ADE0D5B260E1}"/>
              </a:ext>
            </a:extLst>
          </p:cNvPr>
          <p:cNvSpPr/>
          <p:nvPr userDrawn="1"/>
        </p:nvSpPr>
        <p:spPr>
          <a:xfrm>
            <a:off x="0" y="6126166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190" y="136524"/>
            <a:ext cx="10515600" cy="95409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318" y="1522412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6118" y="6355446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B284D3-1A68-4DAC-8C7B-9783D0DB0268}" type="datetime1">
              <a:rPr lang="it-IT" smtClean="0"/>
              <a:t>03/05/2025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POLITECNICO DI MILANO 1863 - DEIB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7866" y="63563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13481D-3A31-4A99-8182-484720F7F93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059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252">
            <a:extLst>
              <a:ext uri="{FF2B5EF4-FFF2-40B4-BE49-F238E27FC236}">
                <a16:creationId xmlns:a16="http://schemas.microsoft.com/office/drawing/2014/main" id="{967D6304-E5A3-49E6-8727-67E1011576CA}"/>
              </a:ext>
            </a:extLst>
          </p:cNvPr>
          <p:cNvSpPr/>
          <p:nvPr userDrawn="1"/>
        </p:nvSpPr>
        <p:spPr>
          <a:xfrm>
            <a:off x="0" y="0"/>
            <a:ext cx="12192000" cy="1270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grpSp>
        <p:nvGrpSpPr>
          <p:cNvPr id="9" name="Gruppo 131">
            <a:extLst>
              <a:ext uri="{FF2B5EF4-FFF2-40B4-BE49-F238E27FC236}">
                <a16:creationId xmlns:a16="http://schemas.microsoft.com/office/drawing/2014/main" id="{B19969D2-F9FB-4308-BABB-29D9EADCF63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3500" y="1090616"/>
            <a:ext cx="12050184" cy="179387"/>
            <a:chOff x="1218340" y="275867"/>
            <a:chExt cx="17715122" cy="567843"/>
          </a:xfrm>
        </p:grpSpPr>
        <p:cxnSp>
          <p:nvCxnSpPr>
            <p:cNvPr id="10" name="Connettore 1 132">
              <a:extLst>
                <a:ext uri="{FF2B5EF4-FFF2-40B4-BE49-F238E27FC236}">
                  <a16:creationId xmlns:a16="http://schemas.microsoft.com/office/drawing/2014/main" id="{74E7C815-61C5-4D53-8BA6-0B56A86BA7F6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33">
              <a:extLst>
                <a:ext uri="{FF2B5EF4-FFF2-40B4-BE49-F238E27FC236}">
                  <a16:creationId xmlns:a16="http://schemas.microsoft.com/office/drawing/2014/main" id="{45CF1A05-BD8A-4D6B-9006-72808358DE65}"/>
                </a:ext>
              </a:extLst>
            </p:cNvPr>
            <p:cNvCxnSpPr/>
            <p:nvPr userDrawn="1"/>
          </p:nvCxnSpPr>
          <p:spPr>
            <a:xfrm>
              <a:off x="13677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34">
              <a:extLst>
                <a:ext uri="{FF2B5EF4-FFF2-40B4-BE49-F238E27FC236}">
                  <a16:creationId xmlns:a16="http://schemas.microsoft.com/office/drawing/2014/main" id="{3E7E34CF-46E4-4FFC-AC4C-C6054B896598}"/>
                </a:ext>
              </a:extLst>
            </p:cNvPr>
            <p:cNvCxnSpPr/>
            <p:nvPr userDrawn="1"/>
          </p:nvCxnSpPr>
          <p:spPr>
            <a:xfrm>
              <a:off x="15170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35">
              <a:extLst>
                <a:ext uri="{FF2B5EF4-FFF2-40B4-BE49-F238E27FC236}">
                  <a16:creationId xmlns:a16="http://schemas.microsoft.com/office/drawing/2014/main" id="{464502BC-435F-49FA-AB4C-42D3C066F3B8}"/>
                </a:ext>
              </a:extLst>
            </p:cNvPr>
            <p:cNvCxnSpPr/>
            <p:nvPr userDrawn="1"/>
          </p:nvCxnSpPr>
          <p:spPr>
            <a:xfrm>
              <a:off x="16664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6">
              <a:extLst>
                <a:ext uri="{FF2B5EF4-FFF2-40B4-BE49-F238E27FC236}">
                  <a16:creationId xmlns:a16="http://schemas.microsoft.com/office/drawing/2014/main" id="{F95BF3A0-126E-4779-8A4D-D73E1F31F97F}"/>
                </a:ext>
              </a:extLst>
            </p:cNvPr>
            <p:cNvCxnSpPr/>
            <p:nvPr userDrawn="1"/>
          </p:nvCxnSpPr>
          <p:spPr>
            <a:xfrm>
              <a:off x="18126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37">
              <a:extLst>
                <a:ext uri="{FF2B5EF4-FFF2-40B4-BE49-F238E27FC236}">
                  <a16:creationId xmlns:a16="http://schemas.microsoft.com/office/drawing/2014/main" id="{BC5C871D-A69B-4D26-92EF-CCA886BE938C}"/>
                </a:ext>
              </a:extLst>
            </p:cNvPr>
            <p:cNvCxnSpPr/>
            <p:nvPr userDrawn="1"/>
          </p:nvCxnSpPr>
          <p:spPr>
            <a:xfrm>
              <a:off x="19620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38">
              <a:extLst>
                <a:ext uri="{FF2B5EF4-FFF2-40B4-BE49-F238E27FC236}">
                  <a16:creationId xmlns:a16="http://schemas.microsoft.com/office/drawing/2014/main" id="{AA9026C3-F033-4054-93F5-C2BDFA886F00}"/>
                </a:ext>
              </a:extLst>
            </p:cNvPr>
            <p:cNvCxnSpPr/>
            <p:nvPr userDrawn="1"/>
          </p:nvCxnSpPr>
          <p:spPr>
            <a:xfrm>
              <a:off x="21114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39">
              <a:extLst>
                <a:ext uri="{FF2B5EF4-FFF2-40B4-BE49-F238E27FC236}">
                  <a16:creationId xmlns:a16="http://schemas.microsoft.com/office/drawing/2014/main" id="{53A114F0-89C5-48DD-AAB1-2757C72F7799}"/>
                </a:ext>
              </a:extLst>
            </p:cNvPr>
            <p:cNvCxnSpPr/>
            <p:nvPr userDrawn="1"/>
          </p:nvCxnSpPr>
          <p:spPr>
            <a:xfrm>
              <a:off x="22607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40">
              <a:extLst>
                <a:ext uri="{FF2B5EF4-FFF2-40B4-BE49-F238E27FC236}">
                  <a16:creationId xmlns:a16="http://schemas.microsoft.com/office/drawing/2014/main" id="{38DF36C4-9C2D-4DDF-8FC0-5930CD9F75E0}"/>
                </a:ext>
              </a:extLst>
            </p:cNvPr>
            <p:cNvCxnSpPr/>
            <p:nvPr userDrawn="1"/>
          </p:nvCxnSpPr>
          <p:spPr>
            <a:xfrm>
              <a:off x="24101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41">
              <a:extLst>
                <a:ext uri="{FF2B5EF4-FFF2-40B4-BE49-F238E27FC236}">
                  <a16:creationId xmlns:a16="http://schemas.microsoft.com/office/drawing/2014/main" id="{F328B2AE-7A1F-4B6E-B77F-9AF758C76EF6}"/>
                </a:ext>
              </a:extLst>
            </p:cNvPr>
            <p:cNvCxnSpPr/>
            <p:nvPr userDrawn="1"/>
          </p:nvCxnSpPr>
          <p:spPr>
            <a:xfrm>
              <a:off x="25595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42">
              <a:extLst>
                <a:ext uri="{FF2B5EF4-FFF2-40B4-BE49-F238E27FC236}">
                  <a16:creationId xmlns:a16="http://schemas.microsoft.com/office/drawing/2014/main" id="{F9112A82-9FEF-4057-B8D3-6CECFDE81A44}"/>
                </a:ext>
              </a:extLst>
            </p:cNvPr>
            <p:cNvCxnSpPr/>
            <p:nvPr userDrawn="1"/>
          </p:nvCxnSpPr>
          <p:spPr>
            <a:xfrm>
              <a:off x="27057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143">
              <a:extLst>
                <a:ext uri="{FF2B5EF4-FFF2-40B4-BE49-F238E27FC236}">
                  <a16:creationId xmlns:a16="http://schemas.microsoft.com/office/drawing/2014/main" id="{EF0BF3DE-FED8-4AF6-89C1-2AAEE2B6499D}"/>
                </a:ext>
              </a:extLst>
            </p:cNvPr>
            <p:cNvCxnSpPr/>
            <p:nvPr userDrawn="1"/>
          </p:nvCxnSpPr>
          <p:spPr>
            <a:xfrm>
              <a:off x="28551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144">
              <a:extLst>
                <a:ext uri="{FF2B5EF4-FFF2-40B4-BE49-F238E27FC236}">
                  <a16:creationId xmlns:a16="http://schemas.microsoft.com/office/drawing/2014/main" id="{B3D25765-EA76-4E5E-8775-0671AEC64ECD}"/>
                </a:ext>
              </a:extLst>
            </p:cNvPr>
            <p:cNvCxnSpPr/>
            <p:nvPr userDrawn="1"/>
          </p:nvCxnSpPr>
          <p:spPr>
            <a:xfrm>
              <a:off x="30044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145">
              <a:extLst>
                <a:ext uri="{FF2B5EF4-FFF2-40B4-BE49-F238E27FC236}">
                  <a16:creationId xmlns:a16="http://schemas.microsoft.com/office/drawing/2014/main" id="{16E01DA1-9B33-43FD-A80D-F19A130485DB}"/>
                </a:ext>
              </a:extLst>
            </p:cNvPr>
            <p:cNvCxnSpPr/>
            <p:nvPr userDrawn="1"/>
          </p:nvCxnSpPr>
          <p:spPr>
            <a:xfrm>
              <a:off x="31538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146">
              <a:extLst>
                <a:ext uri="{FF2B5EF4-FFF2-40B4-BE49-F238E27FC236}">
                  <a16:creationId xmlns:a16="http://schemas.microsoft.com/office/drawing/2014/main" id="{C10D1FE6-40D7-4237-9FFF-90E3C378DB1F}"/>
                </a:ext>
              </a:extLst>
            </p:cNvPr>
            <p:cNvCxnSpPr/>
            <p:nvPr userDrawn="1"/>
          </p:nvCxnSpPr>
          <p:spPr>
            <a:xfrm>
              <a:off x="33032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147">
              <a:extLst>
                <a:ext uri="{FF2B5EF4-FFF2-40B4-BE49-F238E27FC236}">
                  <a16:creationId xmlns:a16="http://schemas.microsoft.com/office/drawing/2014/main" id="{51C2B0B3-D87A-448F-8EE4-E3B73EC690A8}"/>
                </a:ext>
              </a:extLst>
            </p:cNvPr>
            <p:cNvCxnSpPr/>
            <p:nvPr userDrawn="1"/>
          </p:nvCxnSpPr>
          <p:spPr>
            <a:xfrm>
              <a:off x="3452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148">
              <a:extLst>
                <a:ext uri="{FF2B5EF4-FFF2-40B4-BE49-F238E27FC236}">
                  <a16:creationId xmlns:a16="http://schemas.microsoft.com/office/drawing/2014/main" id="{01AA2FA0-5485-41A3-BF22-F781B217F695}"/>
                </a:ext>
              </a:extLst>
            </p:cNvPr>
            <p:cNvCxnSpPr/>
            <p:nvPr userDrawn="1"/>
          </p:nvCxnSpPr>
          <p:spPr>
            <a:xfrm>
              <a:off x="35988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149">
              <a:extLst>
                <a:ext uri="{FF2B5EF4-FFF2-40B4-BE49-F238E27FC236}">
                  <a16:creationId xmlns:a16="http://schemas.microsoft.com/office/drawing/2014/main" id="{94C2830F-8873-4F5B-9573-BB1F36A5C03F}"/>
                </a:ext>
              </a:extLst>
            </p:cNvPr>
            <p:cNvCxnSpPr/>
            <p:nvPr userDrawn="1"/>
          </p:nvCxnSpPr>
          <p:spPr>
            <a:xfrm>
              <a:off x="37481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150">
              <a:extLst>
                <a:ext uri="{FF2B5EF4-FFF2-40B4-BE49-F238E27FC236}">
                  <a16:creationId xmlns:a16="http://schemas.microsoft.com/office/drawing/2014/main" id="{6C5D9B8B-1F73-40B9-849B-EC0B16B7B2B1}"/>
                </a:ext>
              </a:extLst>
            </p:cNvPr>
            <p:cNvCxnSpPr/>
            <p:nvPr userDrawn="1"/>
          </p:nvCxnSpPr>
          <p:spPr>
            <a:xfrm>
              <a:off x="3897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151">
              <a:extLst>
                <a:ext uri="{FF2B5EF4-FFF2-40B4-BE49-F238E27FC236}">
                  <a16:creationId xmlns:a16="http://schemas.microsoft.com/office/drawing/2014/main" id="{21C4860F-0D83-47CA-B671-FE9AFB52102F}"/>
                </a:ext>
              </a:extLst>
            </p:cNvPr>
            <p:cNvCxnSpPr/>
            <p:nvPr userDrawn="1"/>
          </p:nvCxnSpPr>
          <p:spPr>
            <a:xfrm>
              <a:off x="40469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152">
              <a:extLst>
                <a:ext uri="{FF2B5EF4-FFF2-40B4-BE49-F238E27FC236}">
                  <a16:creationId xmlns:a16="http://schemas.microsoft.com/office/drawing/2014/main" id="{09E1C8A3-D275-4B1C-925C-72E5EA539F9F}"/>
                </a:ext>
              </a:extLst>
            </p:cNvPr>
            <p:cNvCxnSpPr/>
            <p:nvPr userDrawn="1"/>
          </p:nvCxnSpPr>
          <p:spPr>
            <a:xfrm>
              <a:off x="41962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153">
              <a:extLst>
                <a:ext uri="{FF2B5EF4-FFF2-40B4-BE49-F238E27FC236}">
                  <a16:creationId xmlns:a16="http://schemas.microsoft.com/office/drawing/2014/main" id="{7C44C5F2-51CE-4B8A-A4EA-F826847BB364}"/>
                </a:ext>
              </a:extLst>
            </p:cNvPr>
            <p:cNvCxnSpPr/>
            <p:nvPr userDrawn="1"/>
          </p:nvCxnSpPr>
          <p:spPr>
            <a:xfrm>
              <a:off x="43456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154">
              <a:extLst>
                <a:ext uri="{FF2B5EF4-FFF2-40B4-BE49-F238E27FC236}">
                  <a16:creationId xmlns:a16="http://schemas.microsoft.com/office/drawing/2014/main" id="{44F9366D-3B70-48C0-BA15-CD9FB7B3190D}"/>
                </a:ext>
              </a:extLst>
            </p:cNvPr>
            <p:cNvCxnSpPr/>
            <p:nvPr userDrawn="1"/>
          </p:nvCxnSpPr>
          <p:spPr>
            <a:xfrm>
              <a:off x="44918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155">
              <a:extLst>
                <a:ext uri="{FF2B5EF4-FFF2-40B4-BE49-F238E27FC236}">
                  <a16:creationId xmlns:a16="http://schemas.microsoft.com/office/drawing/2014/main" id="{6B49A13F-F33E-4070-B147-2CC1A0971723}"/>
                </a:ext>
              </a:extLst>
            </p:cNvPr>
            <p:cNvCxnSpPr/>
            <p:nvPr userDrawn="1"/>
          </p:nvCxnSpPr>
          <p:spPr>
            <a:xfrm>
              <a:off x="46412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156">
              <a:extLst>
                <a:ext uri="{FF2B5EF4-FFF2-40B4-BE49-F238E27FC236}">
                  <a16:creationId xmlns:a16="http://schemas.microsoft.com/office/drawing/2014/main" id="{A7E2BD6F-B72A-43BC-8899-56EB4E81AA3B}"/>
                </a:ext>
              </a:extLst>
            </p:cNvPr>
            <p:cNvCxnSpPr/>
            <p:nvPr userDrawn="1"/>
          </p:nvCxnSpPr>
          <p:spPr>
            <a:xfrm>
              <a:off x="47906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157">
              <a:extLst>
                <a:ext uri="{FF2B5EF4-FFF2-40B4-BE49-F238E27FC236}">
                  <a16:creationId xmlns:a16="http://schemas.microsoft.com/office/drawing/2014/main" id="{831E8BFD-9503-445C-B44A-5F0C08B4002F}"/>
                </a:ext>
              </a:extLst>
            </p:cNvPr>
            <p:cNvCxnSpPr/>
            <p:nvPr userDrawn="1"/>
          </p:nvCxnSpPr>
          <p:spPr>
            <a:xfrm>
              <a:off x="49399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158">
              <a:extLst>
                <a:ext uri="{FF2B5EF4-FFF2-40B4-BE49-F238E27FC236}">
                  <a16:creationId xmlns:a16="http://schemas.microsoft.com/office/drawing/2014/main" id="{77C8D31E-5138-4E51-A29F-330CE1CF1D33}"/>
                </a:ext>
              </a:extLst>
            </p:cNvPr>
            <p:cNvCxnSpPr/>
            <p:nvPr userDrawn="1"/>
          </p:nvCxnSpPr>
          <p:spPr>
            <a:xfrm>
              <a:off x="50893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159">
              <a:extLst>
                <a:ext uri="{FF2B5EF4-FFF2-40B4-BE49-F238E27FC236}">
                  <a16:creationId xmlns:a16="http://schemas.microsoft.com/office/drawing/2014/main" id="{1926BF45-22F6-4C2E-ADEF-ADD00F77401C}"/>
                </a:ext>
              </a:extLst>
            </p:cNvPr>
            <p:cNvCxnSpPr/>
            <p:nvPr userDrawn="1"/>
          </p:nvCxnSpPr>
          <p:spPr>
            <a:xfrm>
              <a:off x="5238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160">
              <a:extLst>
                <a:ext uri="{FF2B5EF4-FFF2-40B4-BE49-F238E27FC236}">
                  <a16:creationId xmlns:a16="http://schemas.microsoft.com/office/drawing/2014/main" id="{1BFE788E-5354-437C-85B5-044AB722F108}"/>
                </a:ext>
              </a:extLst>
            </p:cNvPr>
            <p:cNvCxnSpPr/>
            <p:nvPr userDrawn="1"/>
          </p:nvCxnSpPr>
          <p:spPr>
            <a:xfrm>
              <a:off x="53880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161">
              <a:extLst>
                <a:ext uri="{FF2B5EF4-FFF2-40B4-BE49-F238E27FC236}">
                  <a16:creationId xmlns:a16="http://schemas.microsoft.com/office/drawing/2014/main" id="{948DB1F8-A695-4FB7-AF67-DB629659D45D}"/>
                </a:ext>
              </a:extLst>
            </p:cNvPr>
            <p:cNvCxnSpPr/>
            <p:nvPr userDrawn="1"/>
          </p:nvCxnSpPr>
          <p:spPr>
            <a:xfrm>
              <a:off x="55343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162">
              <a:extLst>
                <a:ext uri="{FF2B5EF4-FFF2-40B4-BE49-F238E27FC236}">
                  <a16:creationId xmlns:a16="http://schemas.microsoft.com/office/drawing/2014/main" id="{52959D20-2D18-4C06-B9AD-A28AE1CAFCFE}"/>
                </a:ext>
              </a:extLst>
            </p:cNvPr>
            <p:cNvCxnSpPr/>
            <p:nvPr userDrawn="1"/>
          </p:nvCxnSpPr>
          <p:spPr>
            <a:xfrm>
              <a:off x="56836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163">
              <a:extLst>
                <a:ext uri="{FF2B5EF4-FFF2-40B4-BE49-F238E27FC236}">
                  <a16:creationId xmlns:a16="http://schemas.microsoft.com/office/drawing/2014/main" id="{A87701F9-4C64-4A5B-A939-C3A17C77E9F4}"/>
                </a:ext>
              </a:extLst>
            </p:cNvPr>
            <p:cNvCxnSpPr/>
            <p:nvPr userDrawn="1"/>
          </p:nvCxnSpPr>
          <p:spPr>
            <a:xfrm>
              <a:off x="58330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164">
              <a:extLst>
                <a:ext uri="{FF2B5EF4-FFF2-40B4-BE49-F238E27FC236}">
                  <a16:creationId xmlns:a16="http://schemas.microsoft.com/office/drawing/2014/main" id="{B8BE0389-C11B-4AA0-A4AD-AFEE4AF00ACF}"/>
                </a:ext>
              </a:extLst>
            </p:cNvPr>
            <p:cNvCxnSpPr/>
            <p:nvPr userDrawn="1"/>
          </p:nvCxnSpPr>
          <p:spPr>
            <a:xfrm>
              <a:off x="59824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165">
              <a:extLst>
                <a:ext uri="{FF2B5EF4-FFF2-40B4-BE49-F238E27FC236}">
                  <a16:creationId xmlns:a16="http://schemas.microsoft.com/office/drawing/2014/main" id="{590D6A15-BE7F-41B5-BD1F-12B135EE7FDD}"/>
                </a:ext>
              </a:extLst>
            </p:cNvPr>
            <p:cNvCxnSpPr/>
            <p:nvPr userDrawn="1"/>
          </p:nvCxnSpPr>
          <p:spPr>
            <a:xfrm>
              <a:off x="6131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166">
              <a:extLst>
                <a:ext uri="{FF2B5EF4-FFF2-40B4-BE49-F238E27FC236}">
                  <a16:creationId xmlns:a16="http://schemas.microsoft.com/office/drawing/2014/main" id="{6BDB8CCA-6A55-407E-A0B2-B1D09C911C9D}"/>
                </a:ext>
              </a:extLst>
            </p:cNvPr>
            <p:cNvCxnSpPr/>
            <p:nvPr userDrawn="1"/>
          </p:nvCxnSpPr>
          <p:spPr>
            <a:xfrm>
              <a:off x="62811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167">
              <a:extLst>
                <a:ext uri="{FF2B5EF4-FFF2-40B4-BE49-F238E27FC236}">
                  <a16:creationId xmlns:a16="http://schemas.microsoft.com/office/drawing/2014/main" id="{8DA8639D-FE5E-4CF8-A3F6-E63F3538F2BE}"/>
                </a:ext>
              </a:extLst>
            </p:cNvPr>
            <p:cNvCxnSpPr/>
            <p:nvPr userDrawn="1"/>
          </p:nvCxnSpPr>
          <p:spPr>
            <a:xfrm>
              <a:off x="64273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168">
              <a:extLst>
                <a:ext uri="{FF2B5EF4-FFF2-40B4-BE49-F238E27FC236}">
                  <a16:creationId xmlns:a16="http://schemas.microsoft.com/office/drawing/2014/main" id="{5F488E48-E947-452B-8F30-60F3960142B6}"/>
                </a:ext>
              </a:extLst>
            </p:cNvPr>
            <p:cNvCxnSpPr/>
            <p:nvPr userDrawn="1"/>
          </p:nvCxnSpPr>
          <p:spPr>
            <a:xfrm>
              <a:off x="65767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169">
              <a:extLst>
                <a:ext uri="{FF2B5EF4-FFF2-40B4-BE49-F238E27FC236}">
                  <a16:creationId xmlns:a16="http://schemas.microsoft.com/office/drawing/2014/main" id="{6EF493A6-1377-4D2C-B868-322EA20F54D1}"/>
                </a:ext>
              </a:extLst>
            </p:cNvPr>
            <p:cNvCxnSpPr/>
            <p:nvPr userDrawn="1"/>
          </p:nvCxnSpPr>
          <p:spPr>
            <a:xfrm>
              <a:off x="67261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170">
              <a:extLst>
                <a:ext uri="{FF2B5EF4-FFF2-40B4-BE49-F238E27FC236}">
                  <a16:creationId xmlns:a16="http://schemas.microsoft.com/office/drawing/2014/main" id="{5007A10C-DF3E-4A83-AE9F-C8C964E7A84B}"/>
                </a:ext>
              </a:extLst>
            </p:cNvPr>
            <p:cNvCxnSpPr/>
            <p:nvPr userDrawn="1"/>
          </p:nvCxnSpPr>
          <p:spPr>
            <a:xfrm>
              <a:off x="68754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171">
              <a:extLst>
                <a:ext uri="{FF2B5EF4-FFF2-40B4-BE49-F238E27FC236}">
                  <a16:creationId xmlns:a16="http://schemas.microsoft.com/office/drawing/2014/main" id="{10020A5F-BC20-48C7-BC77-65BA567F28C9}"/>
                </a:ext>
              </a:extLst>
            </p:cNvPr>
            <p:cNvCxnSpPr/>
            <p:nvPr userDrawn="1"/>
          </p:nvCxnSpPr>
          <p:spPr>
            <a:xfrm>
              <a:off x="70248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172">
              <a:extLst>
                <a:ext uri="{FF2B5EF4-FFF2-40B4-BE49-F238E27FC236}">
                  <a16:creationId xmlns:a16="http://schemas.microsoft.com/office/drawing/2014/main" id="{294C3B48-0137-4296-9E1A-AE060C3E02A5}"/>
                </a:ext>
              </a:extLst>
            </p:cNvPr>
            <p:cNvCxnSpPr/>
            <p:nvPr userDrawn="1"/>
          </p:nvCxnSpPr>
          <p:spPr>
            <a:xfrm>
              <a:off x="71742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173">
              <a:extLst>
                <a:ext uri="{FF2B5EF4-FFF2-40B4-BE49-F238E27FC236}">
                  <a16:creationId xmlns:a16="http://schemas.microsoft.com/office/drawing/2014/main" id="{4DDB0F04-9548-43A5-9F41-B5B2AC607F14}"/>
                </a:ext>
              </a:extLst>
            </p:cNvPr>
            <p:cNvCxnSpPr/>
            <p:nvPr userDrawn="1"/>
          </p:nvCxnSpPr>
          <p:spPr>
            <a:xfrm>
              <a:off x="73204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174">
              <a:extLst>
                <a:ext uri="{FF2B5EF4-FFF2-40B4-BE49-F238E27FC236}">
                  <a16:creationId xmlns:a16="http://schemas.microsoft.com/office/drawing/2014/main" id="{3294D7B5-C267-4144-BDA1-2D0BE7F4230F}"/>
                </a:ext>
              </a:extLst>
            </p:cNvPr>
            <p:cNvCxnSpPr/>
            <p:nvPr userDrawn="1"/>
          </p:nvCxnSpPr>
          <p:spPr>
            <a:xfrm>
              <a:off x="74698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175">
              <a:extLst>
                <a:ext uri="{FF2B5EF4-FFF2-40B4-BE49-F238E27FC236}">
                  <a16:creationId xmlns:a16="http://schemas.microsoft.com/office/drawing/2014/main" id="{DB52FE9E-8042-4042-9B92-3745FE88516A}"/>
                </a:ext>
              </a:extLst>
            </p:cNvPr>
            <p:cNvCxnSpPr/>
            <p:nvPr userDrawn="1"/>
          </p:nvCxnSpPr>
          <p:spPr>
            <a:xfrm>
              <a:off x="76191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176">
              <a:extLst>
                <a:ext uri="{FF2B5EF4-FFF2-40B4-BE49-F238E27FC236}">
                  <a16:creationId xmlns:a16="http://schemas.microsoft.com/office/drawing/2014/main" id="{073DC0D7-B72A-483B-BB11-DD25ABEE27BA}"/>
                </a:ext>
              </a:extLst>
            </p:cNvPr>
            <p:cNvCxnSpPr/>
            <p:nvPr userDrawn="1"/>
          </p:nvCxnSpPr>
          <p:spPr>
            <a:xfrm>
              <a:off x="77685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177">
              <a:extLst>
                <a:ext uri="{FF2B5EF4-FFF2-40B4-BE49-F238E27FC236}">
                  <a16:creationId xmlns:a16="http://schemas.microsoft.com/office/drawing/2014/main" id="{9F3106E5-3488-4EAB-8A76-191FD01168EF}"/>
                </a:ext>
              </a:extLst>
            </p:cNvPr>
            <p:cNvCxnSpPr/>
            <p:nvPr userDrawn="1"/>
          </p:nvCxnSpPr>
          <p:spPr>
            <a:xfrm>
              <a:off x="7917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178">
              <a:extLst>
                <a:ext uri="{FF2B5EF4-FFF2-40B4-BE49-F238E27FC236}">
                  <a16:creationId xmlns:a16="http://schemas.microsoft.com/office/drawing/2014/main" id="{5FDE8025-39C7-45D8-93A4-66BB57FD5082}"/>
                </a:ext>
              </a:extLst>
            </p:cNvPr>
            <p:cNvCxnSpPr/>
            <p:nvPr userDrawn="1"/>
          </p:nvCxnSpPr>
          <p:spPr>
            <a:xfrm>
              <a:off x="80672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179">
              <a:extLst>
                <a:ext uri="{FF2B5EF4-FFF2-40B4-BE49-F238E27FC236}">
                  <a16:creationId xmlns:a16="http://schemas.microsoft.com/office/drawing/2014/main" id="{E5921A53-44FE-4ADD-A598-D26335997CDF}"/>
                </a:ext>
              </a:extLst>
            </p:cNvPr>
            <p:cNvCxnSpPr/>
            <p:nvPr userDrawn="1"/>
          </p:nvCxnSpPr>
          <p:spPr>
            <a:xfrm>
              <a:off x="82166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180">
              <a:extLst>
                <a:ext uri="{FF2B5EF4-FFF2-40B4-BE49-F238E27FC236}">
                  <a16:creationId xmlns:a16="http://schemas.microsoft.com/office/drawing/2014/main" id="{17B234DB-AE51-43CC-86B2-CDCB2C789C86}"/>
                </a:ext>
              </a:extLst>
            </p:cNvPr>
            <p:cNvCxnSpPr/>
            <p:nvPr userDrawn="1"/>
          </p:nvCxnSpPr>
          <p:spPr>
            <a:xfrm>
              <a:off x="83628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181">
              <a:extLst>
                <a:ext uri="{FF2B5EF4-FFF2-40B4-BE49-F238E27FC236}">
                  <a16:creationId xmlns:a16="http://schemas.microsoft.com/office/drawing/2014/main" id="{6C575B2F-E040-4B1F-BA6B-505A450D12E3}"/>
                </a:ext>
              </a:extLst>
            </p:cNvPr>
            <p:cNvCxnSpPr/>
            <p:nvPr userDrawn="1"/>
          </p:nvCxnSpPr>
          <p:spPr>
            <a:xfrm>
              <a:off x="85122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182">
              <a:extLst>
                <a:ext uri="{FF2B5EF4-FFF2-40B4-BE49-F238E27FC236}">
                  <a16:creationId xmlns:a16="http://schemas.microsoft.com/office/drawing/2014/main" id="{9CDEB5E4-CC0A-404B-9709-AC8EBF0BB5AD}"/>
                </a:ext>
              </a:extLst>
            </p:cNvPr>
            <p:cNvCxnSpPr/>
            <p:nvPr userDrawn="1"/>
          </p:nvCxnSpPr>
          <p:spPr>
            <a:xfrm>
              <a:off x="8661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183">
              <a:extLst>
                <a:ext uri="{FF2B5EF4-FFF2-40B4-BE49-F238E27FC236}">
                  <a16:creationId xmlns:a16="http://schemas.microsoft.com/office/drawing/2014/main" id="{B1846A31-FF8D-4BD4-BF0F-2239C854F092}"/>
                </a:ext>
              </a:extLst>
            </p:cNvPr>
            <p:cNvCxnSpPr/>
            <p:nvPr userDrawn="1"/>
          </p:nvCxnSpPr>
          <p:spPr>
            <a:xfrm>
              <a:off x="88109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184">
              <a:extLst>
                <a:ext uri="{FF2B5EF4-FFF2-40B4-BE49-F238E27FC236}">
                  <a16:creationId xmlns:a16="http://schemas.microsoft.com/office/drawing/2014/main" id="{4A0A49EE-0A07-46AE-8AF7-3470221203F6}"/>
                </a:ext>
              </a:extLst>
            </p:cNvPr>
            <p:cNvCxnSpPr/>
            <p:nvPr userDrawn="1"/>
          </p:nvCxnSpPr>
          <p:spPr>
            <a:xfrm>
              <a:off x="89603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185">
              <a:extLst>
                <a:ext uri="{FF2B5EF4-FFF2-40B4-BE49-F238E27FC236}">
                  <a16:creationId xmlns:a16="http://schemas.microsoft.com/office/drawing/2014/main" id="{AD55B8D3-4048-444C-8BE9-1508568A74A4}"/>
                </a:ext>
              </a:extLst>
            </p:cNvPr>
            <p:cNvCxnSpPr/>
            <p:nvPr userDrawn="1"/>
          </p:nvCxnSpPr>
          <p:spPr>
            <a:xfrm>
              <a:off x="91097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186">
              <a:extLst>
                <a:ext uri="{FF2B5EF4-FFF2-40B4-BE49-F238E27FC236}">
                  <a16:creationId xmlns:a16="http://schemas.microsoft.com/office/drawing/2014/main" id="{6D4D74F1-8A6F-4F96-B6CD-B83DA016F948}"/>
                </a:ext>
              </a:extLst>
            </p:cNvPr>
            <p:cNvCxnSpPr/>
            <p:nvPr userDrawn="1"/>
          </p:nvCxnSpPr>
          <p:spPr>
            <a:xfrm>
              <a:off x="92559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187">
              <a:extLst>
                <a:ext uri="{FF2B5EF4-FFF2-40B4-BE49-F238E27FC236}">
                  <a16:creationId xmlns:a16="http://schemas.microsoft.com/office/drawing/2014/main" id="{D6EF90D3-124B-4E09-9974-B7BCD588B05F}"/>
                </a:ext>
              </a:extLst>
            </p:cNvPr>
            <p:cNvCxnSpPr/>
            <p:nvPr userDrawn="1"/>
          </p:nvCxnSpPr>
          <p:spPr>
            <a:xfrm>
              <a:off x="94053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188">
              <a:extLst>
                <a:ext uri="{FF2B5EF4-FFF2-40B4-BE49-F238E27FC236}">
                  <a16:creationId xmlns:a16="http://schemas.microsoft.com/office/drawing/2014/main" id="{0C42FBEC-81B1-4AD9-91DF-5AFF0BDEFF08}"/>
                </a:ext>
              </a:extLst>
            </p:cNvPr>
            <p:cNvCxnSpPr/>
            <p:nvPr userDrawn="1"/>
          </p:nvCxnSpPr>
          <p:spPr>
            <a:xfrm>
              <a:off x="9554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189">
              <a:extLst>
                <a:ext uri="{FF2B5EF4-FFF2-40B4-BE49-F238E27FC236}">
                  <a16:creationId xmlns:a16="http://schemas.microsoft.com/office/drawing/2014/main" id="{A133AFD0-3A1A-4FC8-AF33-EEFC937ED618}"/>
                </a:ext>
              </a:extLst>
            </p:cNvPr>
            <p:cNvCxnSpPr/>
            <p:nvPr userDrawn="1"/>
          </p:nvCxnSpPr>
          <p:spPr>
            <a:xfrm>
              <a:off x="97040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190">
              <a:extLst>
                <a:ext uri="{FF2B5EF4-FFF2-40B4-BE49-F238E27FC236}">
                  <a16:creationId xmlns:a16="http://schemas.microsoft.com/office/drawing/2014/main" id="{2DF35D43-91F0-415F-B19E-06E2D71C5DDD}"/>
                </a:ext>
              </a:extLst>
            </p:cNvPr>
            <p:cNvCxnSpPr/>
            <p:nvPr userDrawn="1"/>
          </p:nvCxnSpPr>
          <p:spPr>
            <a:xfrm>
              <a:off x="98534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191">
              <a:extLst>
                <a:ext uri="{FF2B5EF4-FFF2-40B4-BE49-F238E27FC236}">
                  <a16:creationId xmlns:a16="http://schemas.microsoft.com/office/drawing/2014/main" id="{E4E9B90E-EDC1-4ED1-BDD0-AEADBFA16C6F}"/>
                </a:ext>
              </a:extLst>
            </p:cNvPr>
            <p:cNvCxnSpPr/>
            <p:nvPr userDrawn="1"/>
          </p:nvCxnSpPr>
          <p:spPr>
            <a:xfrm>
              <a:off x="100027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192">
              <a:extLst>
                <a:ext uri="{FF2B5EF4-FFF2-40B4-BE49-F238E27FC236}">
                  <a16:creationId xmlns:a16="http://schemas.microsoft.com/office/drawing/2014/main" id="{BC9FDB1D-680B-4B93-8126-2EB708576858}"/>
                </a:ext>
              </a:extLst>
            </p:cNvPr>
            <p:cNvCxnSpPr/>
            <p:nvPr userDrawn="1"/>
          </p:nvCxnSpPr>
          <p:spPr>
            <a:xfrm>
              <a:off x="101490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193">
              <a:extLst>
                <a:ext uri="{FF2B5EF4-FFF2-40B4-BE49-F238E27FC236}">
                  <a16:creationId xmlns:a16="http://schemas.microsoft.com/office/drawing/2014/main" id="{9864891C-ECE7-4E6E-B234-BE2E7F93B3B1}"/>
                </a:ext>
              </a:extLst>
            </p:cNvPr>
            <p:cNvCxnSpPr/>
            <p:nvPr userDrawn="1"/>
          </p:nvCxnSpPr>
          <p:spPr>
            <a:xfrm>
              <a:off x="102983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194">
              <a:extLst>
                <a:ext uri="{FF2B5EF4-FFF2-40B4-BE49-F238E27FC236}">
                  <a16:creationId xmlns:a16="http://schemas.microsoft.com/office/drawing/2014/main" id="{5989B0DF-00D1-44FE-AB73-EDD441423710}"/>
                </a:ext>
              </a:extLst>
            </p:cNvPr>
            <p:cNvCxnSpPr/>
            <p:nvPr userDrawn="1"/>
          </p:nvCxnSpPr>
          <p:spPr>
            <a:xfrm>
              <a:off x="104477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195">
              <a:extLst>
                <a:ext uri="{FF2B5EF4-FFF2-40B4-BE49-F238E27FC236}">
                  <a16:creationId xmlns:a16="http://schemas.microsoft.com/office/drawing/2014/main" id="{C4B62928-B42F-4916-A29D-AC8F5B181854}"/>
                </a:ext>
              </a:extLst>
            </p:cNvPr>
            <p:cNvCxnSpPr/>
            <p:nvPr userDrawn="1"/>
          </p:nvCxnSpPr>
          <p:spPr>
            <a:xfrm>
              <a:off x="105971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196">
              <a:extLst>
                <a:ext uri="{FF2B5EF4-FFF2-40B4-BE49-F238E27FC236}">
                  <a16:creationId xmlns:a16="http://schemas.microsoft.com/office/drawing/2014/main" id="{BEC7784E-4A10-4443-8A97-0E0850DFDB09}"/>
                </a:ext>
              </a:extLst>
            </p:cNvPr>
            <p:cNvCxnSpPr/>
            <p:nvPr userDrawn="1"/>
          </p:nvCxnSpPr>
          <p:spPr>
            <a:xfrm>
              <a:off x="107464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197">
              <a:extLst>
                <a:ext uri="{FF2B5EF4-FFF2-40B4-BE49-F238E27FC236}">
                  <a16:creationId xmlns:a16="http://schemas.microsoft.com/office/drawing/2014/main" id="{515A1236-22B2-4A1E-B4A3-D6C52037A788}"/>
                </a:ext>
              </a:extLst>
            </p:cNvPr>
            <p:cNvCxnSpPr/>
            <p:nvPr userDrawn="1"/>
          </p:nvCxnSpPr>
          <p:spPr>
            <a:xfrm>
              <a:off x="10895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198">
              <a:extLst>
                <a:ext uri="{FF2B5EF4-FFF2-40B4-BE49-F238E27FC236}">
                  <a16:creationId xmlns:a16="http://schemas.microsoft.com/office/drawing/2014/main" id="{E8BA47A1-27C9-443C-B073-A2D13749E3CD}"/>
                </a:ext>
              </a:extLst>
            </p:cNvPr>
            <p:cNvCxnSpPr/>
            <p:nvPr userDrawn="1"/>
          </p:nvCxnSpPr>
          <p:spPr>
            <a:xfrm>
              <a:off x="110420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199">
              <a:extLst>
                <a:ext uri="{FF2B5EF4-FFF2-40B4-BE49-F238E27FC236}">
                  <a16:creationId xmlns:a16="http://schemas.microsoft.com/office/drawing/2014/main" id="{82D55E69-B9A9-4D40-BF23-CCD9F928B122}"/>
                </a:ext>
              </a:extLst>
            </p:cNvPr>
            <p:cNvCxnSpPr/>
            <p:nvPr userDrawn="1"/>
          </p:nvCxnSpPr>
          <p:spPr>
            <a:xfrm>
              <a:off x="111914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200">
              <a:extLst>
                <a:ext uri="{FF2B5EF4-FFF2-40B4-BE49-F238E27FC236}">
                  <a16:creationId xmlns:a16="http://schemas.microsoft.com/office/drawing/2014/main" id="{410DDD7F-00B6-4C19-9F75-059A06737CBA}"/>
                </a:ext>
              </a:extLst>
            </p:cNvPr>
            <p:cNvCxnSpPr/>
            <p:nvPr userDrawn="1"/>
          </p:nvCxnSpPr>
          <p:spPr>
            <a:xfrm>
              <a:off x="11340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201">
              <a:extLst>
                <a:ext uri="{FF2B5EF4-FFF2-40B4-BE49-F238E27FC236}">
                  <a16:creationId xmlns:a16="http://schemas.microsoft.com/office/drawing/2014/main" id="{0879FEF1-B5DB-4A19-BC63-9B6D5BE081A7}"/>
                </a:ext>
              </a:extLst>
            </p:cNvPr>
            <p:cNvCxnSpPr/>
            <p:nvPr userDrawn="1"/>
          </p:nvCxnSpPr>
          <p:spPr>
            <a:xfrm>
              <a:off x="114901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202">
              <a:extLst>
                <a:ext uri="{FF2B5EF4-FFF2-40B4-BE49-F238E27FC236}">
                  <a16:creationId xmlns:a16="http://schemas.microsoft.com/office/drawing/2014/main" id="{50799F74-6826-4E23-B9D0-DA933AD06174}"/>
                </a:ext>
              </a:extLst>
            </p:cNvPr>
            <p:cNvCxnSpPr/>
            <p:nvPr userDrawn="1"/>
          </p:nvCxnSpPr>
          <p:spPr>
            <a:xfrm>
              <a:off x="116395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203">
              <a:extLst>
                <a:ext uri="{FF2B5EF4-FFF2-40B4-BE49-F238E27FC236}">
                  <a16:creationId xmlns:a16="http://schemas.microsoft.com/office/drawing/2014/main" id="{C0CB4D4F-7AF1-48EC-A084-A820E575A601}"/>
                </a:ext>
              </a:extLst>
            </p:cNvPr>
            <p:cNvCxnSpPr/>
            <p:nvPr userDrawn="1"/>
          </p:nvCxnSpPr>
          <p:spPr>
            <a:xfrm>
              <a:off x="117889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204">
              <a:extLst>
                <a:ext uri="{FF2B5EF4-FFF2-40B4-BE49-F238E27FC236}">
                  <a16:creationId xmlns:a16="http://schemas.microsoft.com/office/drawing/2014/main" id="{0BE9AED6-4A7C-4685-B5A0-71ACB1009A6E}"/>
                </a:ext>
              </a:extLst>
            </p:cNvPr>
            <p:cNvCxnSpPr/>
            <p:nvPr userDrawn="1"/>
          </p:nvCxnSpPr>
          <p:spPr>
            <a:xfrm>
              <a:off x="11938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205">
              <a:extLst>
                <a:ext uri="{FF2B5EF4-FFF2-40B4-BE49-F238E27FC236}">
                  <a16:creationId xmlns:a16="http://schemas.microsoft.com/office/drawing/2014/main" id="{6D6B549F-374E-49CF-88ED-3B3CBDA64E91}"/>
                </a:ext>
              </a:extLst>
            </p:cNvPr>
            <p:cNvCxnSpPr/>
            <p:nvPr userDrawn="1"/>
          </p:nvCxnSpPr>
          <p:spPr>
            <a:xfrm>
              <a:off x="120845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206">
              <a:extLst>
                <a:ext uri="{FF2B5EF4-FFF2-40B4-BE49-F238E27FC236}">
                  <a16:creationId xmlns:a16="http://schemas.microsoft.com/office/drawing/2014/main" id="{3941A2B6-70A9-444D-A2B8-40B8CC19A3A5}"/>
                </a:ext>
              </a:extLst>
            </p:cNvPr>
            <p:cNvCxnSpPr/>
            <p:nvPr userDrawn="1"/>
          </p:nvCxnSpPr>
          <p:spPr>
            <a:xfrm>
              <a:off x="122338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207">
              <a:extLst>
                <a:ext uri="{FF2B5EF4-FFF2-40B4-BE49-F238E27FC236}">
                  <a16:creationId xmlns:a16="http://schemas.microsoft.com/office/drawing/2014/main" id="{A86023C7-27FC-4522-98D3-5B461176857C}"/>
                </a:ext>
              </a:extLst>
            </p:cNvPr>
            <p:cNvCxnSpPr/>
            <p:nvPr userDrawn="1"/>
          </p:nvCxnSpPr>
          <p:spPr>
            <a:xfrm>
              <a:off x="123832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208">
              <a:extLst>
                <a:ext uri="{FF2B5EF4-FFF2-40B4-BE49-F238E27FC236}">
                  <a16:creationId xmlns:a16="http://schemas.microsoft.com/office/drawing/2014/main" id="{C267DB2F-58EB-4BCD-B06A-89AC12E59FB2}"/>
                </a:ext>
              </a:extLst>
            </p:cNvPr>
            <p:cNvCxnSpPr/>
            <p:nvPr userDrawn="1"/>
          </p:nvCxnSpPr>
          <p:spPr>
            <a:xfrm>
              <a:off x="125326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209">
              <a:extLst>
                <a:ext uri="{FF2B5EF4-FFF2-40B4-BE49-F238E27FC236}">
                  <a16:creationId xmlns:a16="http://schemas.microsoft.com/office/drawing/2014/main" id="{A8A47F1B-F3E0-4A24-B6B1-3941F522E101}"/>
                </a:ext>
              </a:extLst>
            </p:cNvPr>
            <p:cNvCxnSpPr/>
            <p:nvPr userDrawn="1"/>
          </p:nvCxnSpPr>
          <p:spPr>
            <a:xfrm>
              <a:off x="126819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210">
              <a:extLst>
                <a:ext uri="{FF2B5EF4-FFF2-40B4-BE49-F238E27FC236}">
                  <a16:creationId xmlns:a16="http://schemas.microsoft.com/office/drawing/2014/main" id="{F98DD00C-64BB-42A6-81DD-A6B49506B5B8}"/>
                </a:ext>
              </a:extLst>
            </p:cNvPr>
            <p:cNvCxnSpPr/>
            <p:nvPr userDrawn="1"/>
          </p:nvCxnSpPr>
          <p:spPr>
            <a:xfrm>
              <a:off x="128313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211">
              <a:extLst>
                <a:ext uri="{FF2B5EF4-FFF2-40B4-BE49-F238E27FC236}">
                  <a16:creationId xmlns:a16="http://schemas.microsoft.com/office/drawing/2014/main" id="{C79B66AD-9FE5-4C81-B753-6D3707EDBD55}"/>
                </a:ext>
              </a:extLst>
            </p:cNvPr>
            <p:cNvCxnSpPr/>
            <p:nvPr userDrawn="1"/>
          </p:nvCxnSpPr>
          <p:spPr>
            <a:xfrm>
              <a:off x="129775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212">
              <a:extLst>
                <a:ext uri="{FF2B5EF4-FFF2-40B4-BE49-F238E27FC236}">
                  <a16:creationId xmlns:a16="http://schemas.microsoft.com/office/drawing/2014/main" id="{BA5CD8BB-83B2-423D-A488-E8F5BB7CF0C9}"/>
                </a:ext>
              </a:extLst>
            </p:cNvPr>
            <p:cNvCxnSpPr/>
            <p:nvPr userDrawn="1"/>
          </p:nvCxnSpPr>
          <p:spPr>
            <a:xfrm>
              <a:off x="131269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213">
              <a:extLst>
                <a:ext uri="{FF2B5EF4-FFF2-40B4-BE49-F238E27FC236}">
                  <a16:creationId xmlns:a16="http://schemas.microsoft.com/office/drawing/2014/main" id="{D393C8D3-41F9-49F8-9B12-B4A8074A7DD2}"/>
                </a:ext>
              </a:extLst>
            </p:cNvPr>
            <p:cNvCxnSpPr/>
            <p:nvPr userDrawn="1"/>
          </p:nvCxnSpPr>
          <p:spPr>
            <a:xfrm>
              <a:off x="132763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214">
              <a:extLst>
                <a:ext uri="{FF2B5EF4-FFF2-40B4-BE49-F238E27FC236}">
                  <a16:creationId xmlns:a16="http://schemas.microsoft.com/office/drawing/2014/main" id="{F0F47DC8-29DF-4EC9-A97B-D9BF60E3A98A}"/>
                </a:ext>
              </a:extLst>
            </p:cNvPr>
            <p:cNvCxnSpPr/>
            <p:nvPr userDrawn="1"/>
          </p:nvCxnSpPr>
          <p:spPr>
            <a:xfrm>
              <a:off x="134256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215">
              <a:extLst>
                <a:ext uri="{FF2B5EF4-FFF2-40B4-BE49-F238E27FC236}">
                  <a16:creationId xmlns:a16="http://schemas.microsoft.com/office/drawing/2014/main" id="{09F5E161-399C-4792-8ACE-5AF18F9EF6AB}"/>
                </a:ext>
              </a:extLst>
            </p:cNvPr>
            <p:cNvCxnSpPr/>
            <p:nvPr userDrawn="1"/>
          </p:nvCxnSpPr>
          <p:spPr>
            <a:xfrm>
              <a:off x="135750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216">
              <a:extLst>
                <a:ext uri="{FF2B5EF4-FFF2-40B4-BE49-F238E27FC236}">
                  <a16:creationId xmlns:a16="http://schemas.microsoft.com/office/drawing/2014/main" id="{B0A07CC9-7D2A-4C81-83F9-FC27EF482FB0}"/>
                </a:ext>
              </a:extLst>
            </p:cNvPr>
            <p:cNvCxnSpPr/>
            <p:nvPr userDrawn="1"/>
          </p:nvCxnSpPr>
          <p:spPr>
            <a:xfrm>
              <a:off x="13724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217">
              <a:extLst>
                <a:ext uri="{FF2B5EF4-FFF2-40B4-BE49-F238E27FC236}">
                  <a16:creationId xmlns:a16="http://schemas.microsoft.com/office/drawing/2014/main" id="{16A1C300-391C-437D-977B-7D26F56E4EEE}"/>
                </a:ext>
              </a:extLst>
            </p:cNvPr>
            <p:cNvCxnSpPr/>
            <p:nvPr userDrawn="1"/>
          </p:nvCxnSpPr>
          <p:spPr>
            <a:xfrm>
              <a:off x="138706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218">
              <a:extLst>
                <a:ext uri="{FF2B5EF4-FFF2-40B4-BE49-F238E27FC236}">
                  <a16:creationId xmlns:a16="http://schemas.microsoft.com/office/drawing/2014/main" id="{30FBE3BD-EE16-4A9A-9856-5E932D32FC40}"/>
                </a:ext>
              </a:extLst>
            </p:cNvPr>
            <p:cNvCxnSpPr/>
            <p:nvPr userDrawn="1"/>
          </p:nvCxnSpPr>
          <p:spPr>
            <a:xfrm>
              <a:off x="140200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219">
              <a:extLst>
                <a:ext uri="{FF2B5EF4-FFF2-40B4-BE49-F238E27FC236}">
                  <a16:creationId xmlns:a16="http://schemas.microsoft.com/office/drawing/2014/main" id="{D945120A-2F66-42AB-94B8-B5EF554FB5E9}"/>
                </a:ext>
              </a:extLst>
            </p:cNvPr>
            <p:cNvCxnSpPr/>
            <p:nvPr userDrawn="1"/>
          </p:nvCxnSpPr>
          <p:spPr>
            <a:xfrm>
              <a:off x="141693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220">
              <a:extLst>
                <a:ext uri="{FF2B5EF4-FFF2-40B4-BE49-F238E27FC236}">
                  <a16:creationId xmlns:a16="http://schemas.microsoft.com/office/drawing/2014/main" id="{F28F4BEA-CB01-448B-A199-48FBB351A73B}"/>
                </a:ext>
              </a:extLst>
            </p:cNvPr>
            <p:cNvCxnSpPr/>
            <p:nvPr userDrawn="1"/>
          </p:nvCxnSpPr>
          <p:spPr>
            <a:xfrm>
              <a:off x="14318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221">
              <a:extLst>
                <a:ext uri="{FF2B5EF4-FFF2-40B4-BE49-F238E27FC236}">
                  <a16:creationId xmlns:a16="http://schemas.microsoft.com/office/drawing/2014/main" id="{4F36B0EF-C6D1-4CF2-9E01-DD43D4565493}"/>
                </a:ext>
              </a:extLst>
            </p:cNvPr>
            <p:cNvCxnSpPr/>
            <p:nvPr userDrawn="1"/>
          </p:nvCxnSpPr>
          <p:spPr>
            <a:xfrm>
              <a:off x="144681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222">
              <a:extLst>
                <a:ext uri="{FF2B5EF4-FFF2-40B4-BE49-F238E27FC236}">
                  <a16:creationId xmlns:a16="http://schemas.microsoft.com/office/drawing/2014/main" id="{06F05E12-4A3F-471A-B3F1-BFBEB2BF1DDD}"/>
                </a:ext>
              </a:extLst>
            </p:cNvPr>
            <p:cNvCxnSpPr/>
            <p:nvPr userDrawn="1"/>
          </p:nvCxnSpPr>
          <p:spPr>
            <a:xfrm>
              <a:off x="146174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223">
              <a:extLst>
                <a:ext uri="{FF2B5EF4-FFF2-40B4-BE49-F238E27FC236}">
                  <a16:creationId xmlns:a16="http://schemas.microsoft.com/office/drawing/2014/main" id="{3BFC8273-D1F8-4C71-ADBF-AF129C625927}"/>
                </a:ext>
              </a:extLst>
            </p:cNvPr>
            <p:cNvCxnSpPr/>
            <p:nvPr userDrawn="1"/>
          </p:nvCxnSpPr>
          <p:spPr>
            <a:xfrm>
              <a:off x="147637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224">
              <a:extLst>
                <a:ext uri="{FF2B5EF4-FFF2-40B4-BE49-F238E27FC236}">
                  <a16:creationId xmlns:a16="http://schemas.microsoft.com/office/drawing/2014/main" id="{BD580D42-34AC-4168-8A10-A92A8D99BCC6}"/>
                </a:ext>
              </a:extLst>
            </p:cNvPr>
            <p:cNvCxnSpPr/>
            <p:nvPr userDrawn="1"/>
          </p:nvCxnSpPr>
          <p:spPr>
            <a:xfrm>
              <a:off x="149130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225">
              <a:extLst>
                <a:ext uri="{FF2B5EF4-FFF2-40B4-BE49-F238E27FC236}">
                  <a16:creationId xmlns:a16="http://schemas.microsoft.com/office/drawing/2014/main" id="{A0AA459F-C46D-4226-BF27-8A9ACC1A6160}"/>
                </a:ext>
              </a:extLst>
            </p:cNvPr>
            <p:cNvCxnSpPr/>
            <p:nvPr userDrawn="1"/>
          </p:nvCxnSpPr>
          <p:spPr>
            <a:xfrm>
              <a:off x="150624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226">
              <a:extLst>
                <a:ext uri="{FF2B5EF4-FFF2-40B4-BE49-F238E27FC236}">
                  <a16:creationId xmlns:a16="http://schemas.microsoft.com/office/drawing/2014/main" id="{BC377228-0978-466D-AB23-EA2F15D9D3CD}"/>
                </a:ext>
              </a:extLst>
            </p:cNvPr>
            <p:cNvCxnSpPr/>
            <p:nvPr userDrawn="1"/>
          </p:nvCxnSpPr>
          <p:spPr>
            <a:xfrm>
              <a:off x="152118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227">
              <a:extLst>
                <a:ext uri="{FF2B5EF4-FFF2-40B4-BE49-F238E27FC236}">
                  <a16:creationId xmlns:a16="http://schemas.microsoft.com/office/drawing/2014/main" id="{F960BAE9-2170-4F7C-8D38-D899B8549C84}"/>
                </a:ext>
              </a:extLst>
            </p:cNvPr>
            <p:cNvCxnSpPr/>
            <p:nvPr userDrawn="1"/>
          </p:nvCxnSpPr>
          <p:spPr>
            <a:xfrm>
              <a:off x="153611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228">
              <a:extLst>
                <a:ext uri="{FF2B5EF4-FFF2-40B4-BE49-F238E27FC236}">
                  <a16:creationId xmlns:a16="http://schemas.microsoft.com/office/drawing/2014/main" id="{9A6143D5-585D-449B-BB3E-94CB3D634E95}"/>
                </a:ext>
              </a:extLst>
            </p:cNvPr>
            <p:cNvCxnSpPr/>
            <p:nvPr userDrawn="1"/>
          </p:nvCxnSpPr>
          <p:spPr>
            <a:xfrm>
              <a:off x="155105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229">
              <a:extLst>
                <a:ext uri="{FF2B5EF4-FFF2-40B4-BE49-F238E27FC236}">
                  <a16:creationId xmlns:a16="http://schemas.microsoft.com/office/drawing/2014/main" id="{5C42DF3D-1F35-4D81-8E39-BCFAA254F27B}"/>
                </a:ext>
              </a:extLst>
            </p:cNvPr>
            <p:cNvCxnSpPr/>
            <p:nvPr userDrawn="1"/>
          </p:nvCxnSpPr>
          <p:spPr>
            <a:xfrm>
              <a:off x="156599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230">
              <a:extLst>
                <a:ext uri="{FF2B5EF4-FFF2-40B4-BE49-F238E27FC236}">
                  <a16:creationId xmlns:a16="http://schemas.microsoft.com/office/drawing/2014/main" id="{757839EB-7B33-41A2-B62F-B0F7522A9F41}"/>
                </a:ext>
              </a:extLst>
            </p:cNvPr>
            <p:cNvCxnSpPr/>
            <p:nvPr userDrawn="1"/>
          </p:nvCxnSpPr>
          <p:spPr>
            <a:xfrm>
              <a:off x="158061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231">
              <a:extLst>
                <a:ext uri="{FF2B5EF4-FFF2-40B4-BE49-F238E27FC236}">
                  <a16:creationId xmlns:a16="http://schemas.microsoft.com/office/drawing/2014/main" id="{24C77C30-C22B-4FA5-B629-D6EA3DBB5358}"/>
                </a:ext>
              </a:extLst>
            </p:cNvPr>
            <p:cNvCxnSpPr/>
            <p:nvPr userDrawn="1"/>
          </p:nvCxnSpPr>
          <p:spPr>
            <a:xfrm>
              <a:off x="159555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232">
              <a:extLst>
                <a:ext uri="{FF2B5EF4-FFF2-40B4-BE49-F238E27FC236}">
                  <a16:creationId xmlns:a16="http://schemas.microsoft.com/office/drawing/2014/main" id="{2CDA7B64-97C9-4936-8AA1-3F55E364226B}"/>
                </a:ext>
              </a:extLst>
            </p:cNvPr>
            <p:cNvCxnSpPr/>
            <p:nvPr userDrawn="1"/>
          </p:nvCxnSpPr>
          <p:spPr>
            <a:xfrm>
              <a:off x="1610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233">
              <a:extLst>
                <a:ext uri="{FF2B5EF4-FFF2-40B4-BE49-F238E27FC236}">
                  <a16:creationId xmlns:a16="http://schemas.microsoft.com/office/drawing/2014/main" id="{D4A96579-D741-40DA-BBBE-CE2D24943BB0}"/>
                </a:ext>
              </a:extLst>
            </p:cNvPr>
            <p:cNvCxnSpPr/>
            <p:nvPr userDrawn="1"/>
          </p:nvCxnSpPr>
          <p:spPr>
            <a:xfrm>
              <a:off x="162542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234">
              <a:extLst>
                <a:ext uri="{FF2B5EF4-FFF2-40B4-BE49-F238E27FC236}">
                  <a16:creationId xmlns:a16="http://schemas.microsoft.com/office/drawing/2014/main" id="{681B90D3-5087-4F9C-BC7E-7C4A4839AC4C}"/>
                </a:ext>
              </a:extLst>
            </p:cNvPr>
            <p:cNvCxnSpPr/>
            <p:nvPr userDrawn="1"/>
          </p:nvCxnSpPr>
          <p:spPr>
            <a:xfrm>
              <a:off x="164036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235">
              <a:extLst>
                <a:ext uri="{FF2B5EF4-FFF2-40B4-BE49-F238E27FC236}">
                  <a16:creationId xmlns:a16="http://schemas.microsoft.com/office/drawing/2014/main" id="{F0BEE4FE-5EF2-489A-B716-32DE6915474C}"/>
                </a:ext>
              </a:extLst>
            </p:cNvPr>
            <p:cNvCxnSpPr/>
            <p:nvPr userDrawn="1"/>
          </p:nvCxnSpPr>
          <p:spPr>
            <a:xfrm>
              <a:off x="165529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236">
              <a:extLst>
                <a:ext uri="{FF2B5EF4-FFF2-40B4-BE49-F238E27FC236}">
                  <a16:creationId xmlns:a16="http://schemas.microsoft.com/office/drawing/2014/main" id="{AC741049-1FC4-4AF0-B412-EF568DD29AFF}"/>
                </a:ext>
              </a:extLst>
            </p:cNvPr>
            <p:cNvCxnSpPr/>
            <p:nvPr userDrawn="1"/>
          </p:nvCxnSpPr>
          <p:spPr>
            <a:xfrm>
              <a:off x="166992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237">
              <a:extLst>
                <a:ext uri="{FF2B5EF4-FFF2-40B4-BE49-F238E27FC236}">
                  <a16:creationId xmlns:a16="http://schemas.microsoft.com/office/drawing/2014/main" id="{60660ED4-096F-47F3-8D03-42BF690DD357}"/>
                </a:ext>
              </a:extLst>
            </p:cNvPr>
            <p:cNvCxnSpPr/>
            <p:nvPr userDrawn="1"/>
          </p:nvCxnSpPr>
          <p:spPr>
            <a:xfrm>
              <a:off x="168485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238">
              <a:extLst>
                <a:ext uri="{FF2B5EF4-FFF2-40B4-BE49-F238E27FC236}">
                  <a16:creationId xmlns:a16="http://schemas.microsoft.com/office/drawing/2014/main" id="{EE7871ED-F5AC-445F-8632-395BA308AFE0}"/>
                </a:ext>
              </a:extLst>
            </p:cNvPr>
            <p:cNvCxnSpPr/>
            <p:nvPr userDrawn="1"/>
          </p:nvCxnSpPr>
          <p:spPr>
            <a:xfrm>
              <a:off x="16997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239">
              <a:extLst>
                <a:ext uri="{FF2B5EF4-FFF2-40B4-BE49-F238E27FC236}">
                  <a16:creationId xmlns:a16="http://schemas.microsoft.com/office/drawing/2014/main" id="{C69DD591-69F5-47B6-9DA0-C2BDED90DC44}"/>
                </a:ext>
              </a:extLst>
            </p:cNvPr>
            <p:cNvCxnSpPr/>
            <p:nvPr userDrawn="1"/>
          </p:nvCxnSpPr>
          <p:spPr>
            <a:xfrm>
              <a:off x="171473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240">
              <a:extLst>
                <a:ext uri="{FF2B5EF4-FFF2-40B4-BE49-F238E27FC236}">
                  <a16:creationId xmlns:a16="http://schemas.microsoft.com/office/drawing/2014/main" id="{237FE1F4-DD0B-4B6C-A6DE-5235F596F0EF}"/>
                </a:ext>
              </a:extLst>
            </p:cNvPr>
            <p:cNvCxnSpPr/>
            <p:nvPr userDrawn="1"/>
          </p:nvCxnSpPr>
          <p:spPr>
            <a:xfrm>
              <a:off x="172966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241">
              <a:extLst>
                <a:ext uri="{FF2B5EF4-FFF2-40B4-BE49-F238E27FC236}">
                  <a16:creationId xmlns:a16="http://schemas.microsoft.com/office/drawing/2014/main" id="{ED311BB2-E755-4630-917A-C467139B5991}"/>
                </a:ext>
              </a:extLst>
            </p:cNvPr>
            <p:cNvCxnSpPr/>
            <p:nvPr userDrawn="1"/>
          </p:nvCxnSpPr>
          <p:spPr>
            <a:xfrm>
              <a:off x="174460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242">
              <a:extLst>
                <a:ext uri="{FF2B5EF4-FFF2-40B4-BE49-F238E27FC236}">
                  <a16:creationId xmlns:a16="http://schemas.microsoft.com/office/drawing/2014/main" id="{5D16CF1C-E208-47FB-9574-DDC827E4BB25}"/>
                </a:ext>
              </a:extLst>
            </p:cNvPr>
            <p:cNvCxnSpPr/>
            <p:nvPr userDrawn="1"/>
          </p:nvCxnSpPr>
          <p:spPr>
            <a:xfrm>
              <a:off x="175923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243">
              <a:extLst>
                <a:ext uri="{FF2B5EF4-FFF2-40B4-BE49-F238E27FC236}">
                  <a16:creationId xmlns:a16="http://schemas.microsoft.com/office/drawing/2014/main" id="{4A3FB364-7954-46F8-B5E2-A2E6839AA0B8}"/>
                </a:ext>
              </a:extLst>
            </p:cNvPr>
            <p:cNvCxnSpPr/>
            <p:nvPr userDrawn="1"/>
          </p:nvCxnSpPr>
          <p:spPr>
            <a:xfrm>
              <a:off x="177416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244">
              <a:extLst>
                <a:ext uri="{FF2B5EF4-FFF2-40B4-BE49-F238E27FC236}">
                  <a16:creationId xmlns:a16="http://schemas.microsoft.com/office/drawing/2014/main" id="{9D9E00BB-9094-4521-A5ED-BA1CF4DCC08D}"/>
                </a:ext>
              </a:extLst>
            </p:cNvPr>
            <p:cNvCxnSpPr/>
            <p:nvPr userDrawn="1"/>
          </p:nvCxnSpPr>
          <p:spPr>
            <a:xfrm>
              <a:off x="178910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245">
              <a:extLst>
                <a:ext uri="{FF2B5EF4-FFF2-40B4-BE49-F238E27FC236}">
                  <a16:creationId xmlns:a16="http://schemas.microsoft.com/office/drawing/2014/main" id="{850A4168-8077-4459-971A-55583B8B7069}"/>
                </a:ext>
              </a:extLst>
            </p:cNvPr>
            <p:cNvCxnSpPr/>
            <p:nvPr userDrawn="1"/>
          </p:nvCxnSpPr>
          <p:spPr>
            <a:xfrm>
              <a:off x="180403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246">
              <a:extLst>
                <a:ext uri="{FF2B5EF4-FFF2-40B4-BE49-F238E27FC236}">
                  <a16:creationId xmlns:a16="http://schemas.microsoft.com/office/drawing/2014/main" id="{1E5EB07A-B668-4640-9451-B9EC439812D0}"/>
                </a:ext>
              </a:extLst>
            </p:cNvPr>
            <p:cNvCxnSpPr/>
            <p:nvPr userDrawn="1"/>
          </p:nvCxnSpPr>
          <p:spPr>
            <a:xfrm>
              <a:off x="181897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247">
              <a:extLst>
                <a:ext uri="{FF2B5EF4-FFF2-40B4-BE49-F238E27FC236}">
                  <a16:creationId xmlns:a16="http://schemas.microsoft.com/office/drawing/2014/main" id="{1C3EC482-B17E-4FD0-B5F2-BCD6C2A0503F}"/>
                </a:ext>
              </a:extLst>
            </p:cNvPr>
            <p:cNvCxnSpPr/>
            <p:nvPr userDrawn="1"/>
          </p:nvCxnSpPr>
          <p:spPr>
            <a:xfrm>
              <a:off x="183391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248">
              <a:extLst>
                <a:ext uri="{FF2B5EF4-FFF2-40B4-BE49-F238E27FC236}">
                  <a16:creationId xmlns:a16="http://schemas.microsoft.com/office/drawing/2014/main" id="{0F4C80FD-A294-42AC-86FE-079A7C3BA5D4}"/>
                </a:ext>
              </a:extLst>
            </p:cNvPr>
            <p:cNvCxnSpPr/>
            <p:nvPr userDrawn="1"/>
          </p:nvCxnSpPr>
          <p:spPr>
            <a:xfrm>
              <a:off x="184853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249">
              <a:extLst>
                <a:ext uri="{FF2B5EF4-FFF2-40B4-BE49-F238E27FC236}">
                  <a16:creationId xmlns:a16="http://schemas.microsoft.com/office/drawing/2014/main" id="{EA9E91FD-65BA-4375-8654-0250432F7575}"/>
                </a:ext>
              </a:extLst>
            </p:cNvPr>
            <p:cNvCxnSpPr/>
            <p:nvPr userDrawn="1"/>
          </p:nvCxnSpPr>
          <p:spPr>
            <a:xfrm>
              <a:off x="186347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250">
              <a:extLst>
                <a:ext uri="{FF2B5EF4-FFF2-40B4-BE49-F238E27FC236}">
                  <a16:creationId xmlns:a16="http://schemas.microsoft.com/office/drawing/2014/main" id="{028DF9E6-9D04-44BE-8C68-43166E0B36A3}"/>
                </a:ext>
              </a:extLst>
            </p:cNvPr>
            <p:cNvCxnSpPr/>
            <p:nvPr userDrawn="1"/>
          </p:nvCxnSpPr>
          <p:spPr>
            <a:xfrm>
              <a:off x="18784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251">
              <a:extLst>
                <a:ext uri="{FF2B5EF4-FFF2-40B4-BE49-F238E27FC236}">
                  <a16:creationId xmlns:a16="http://schemas.microsoft.com/office/drawing/2014/main" id="{797186A8-9A0C-4037-86A2-1AB3B631C84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128">
            <a:extLst>
              <a:ext uri="{FF2B5EF4-FFF2-40B4-BE49-F238E27FC236}">
                <a16:creationId xmlns:a16="http://schemas.microsoft.com/office/drawing/2014/main" id="{04D279A3-7303-4685-9E02-ADE0D5B260E1}"/>
              </a:ext>
            </a:extLst>
          </p:cNvPr>
          <p:cNvSpPr/>
          <p:nvPr userDrawn="1"/>
        </p:nvSpPr>
        <p:spPr>
          <a:xfrm>
            <a:off x="0" y="6126166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190" y="136524"/>
            <a:ext cx="10515600" cy="95409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6118" y="6355446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2F1F81-1694-462C-9E0A-017FECFAEF95}" type="datetime1">
              <a:rPr lang="it-IT" smtClean="0"/>
              <a:t>03/05/2025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POLITECNICO DI MILANO 1863 - DEIB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7866" y="63563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13481D-3A31-4A99-8182-484720F7F93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79D8EC4F-34AE-4915-9231-148835ECD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9384" y="1522412"/>
            <a:ext cx="530496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1" name="Content Placeholder 3">
            <a:extLst>
              <a:ext uri="{FF2B5EF4-FFF2-40B4-BE49-F238E27FC236}">
                <a16:creationId xmlns:a16="http://schemas.microsoft.com/office/drawing/2014/main" id="{7989005F-CFFD-44A6-B1C7-CD805C2B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8028" y="1522412"/>
            <a:ext cx="530496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6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47ED-75DD-4D87-B7D2-6A4374ED97D3}" type="datetime1">
              <a:rPr lang="it-IT" smtClean="0"/>
              <a:t>03/05/2025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EEBA-48F9-4A21-BA89-B1B53A0C5D17}" type="datetime1">
              <a:rPr lang="it-IT" smtClean="0"/>
              <a:t>03/05/2025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97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476B-BC0E-4ECE-8BB4-5AF75938608C}" type="datetime1">
              <a:rPr lang="it-IT" smtClean="0"/>
              <a:t>03/05/2025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20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C556-EDFD-46E4-8927-D4758D611A54}" type="datetime1">
              <a:rPr lang="it-IT" smtClean="0"/>
              <a:t>03/05/2025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1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25F7-ADB9-4DDA-A10D-9E0ACA610E98}" type="datetime1">
              <a:rPr lang="it-IT" smtClean="0"/>
              <a:t>03/05/2025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2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EA8B7-C0F1-4A7B-9B45-6BA8D79F49F2}" type="datetime1">
              <a:rPr lang="it-IT" smtClean="0"/>
              <a:t>03/05/2025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POLITECNICO DI MILANO 1863 - DEIB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481D-3A31-4A99-8182-484720F7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30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3.png"/><Relationship Id="rId7" Type="http://schemas.openxmlformats.org/officeDocument/2006/relationships/image" Target="../media/image39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39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12" Type="http://schemas.microsoft.com/office/2017/06/relationships/model3d" Target="../media/model3d4.glb"/><Relationship Id="rId2" Type="http://schemas.microsoft.com/office/2017/06/relationships/model3d" Target="../media/model3d1.glb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microsoft.com/office/2017/06/relationships/model3d" Target="../media/model3d5.glb"/><Relationship Id="rId10" Type="http://schemas.microsoft.com/office/2017/06/relationships/model3d" Target="../media/model3d3.glb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7.sv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86/s40658-020-00290-2" TargetMode="External"/><Relationship Id="rId3" Type="http://schemas.openxmlformats.org/officeDocument/2006/relationships/hyperlink" Target="https://doi.org/10.1016/j.cpet.2020.09.003" TargetMode="External"/><Relationship Id="rId7" Type="http://schemas.openxmlformats.org/officeDocument/2006/relationships/hyperlink" Target="https://doi.org/10.1016/j.bjps.2011.01.005" TargetMode="External"/><Relationship Id="rId2" Type="http://schemas.openxmlformats.org/officeDocument/2006/relationships/hyperlink" Target="https://doi.org/10.1007/s00259-010-1438-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nima.2010.11.092" TargetMode="External"/><Relationship Id="rId5" Type="http://schemas.openxmlformats.org/officeDocument/2006/relationships/hyperlink" Target="https://doi.org/10.1016/j.ejmp.2023.102573" TargetMode="External"/><Relationship Id="rId4" Type="http://schemas.openxmlformats.org/officeDocument/2006/relationships/hyperlink" Target="https://doi.org/10.1016/j.ejmp.2018.05.010" TargetMode="External"/><Relationship Id="rId9" Type="http://schemas.openxmlformats.org/officeDocument/2006/relationships/hyperlink" Target="https://doi.org/10.3390/cryst1010086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customXml" Target="../ink/ink1.xml"/><Relationship Id="rId7" Type="http://schemas.openxmlformats.org/officeDocument/2006/relationships/image" Target="../media/image4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.xml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18/10/relationships/comments" Target="../comments/modernComment_1DB_78DD4AC.xml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7212AA-DD95-4E36-BC25-3C599E655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294196"/>
            <a:ext cx="12191999" cy="1645920"/>
          </a:xfrm>
        </p:spPr>
        <p:txBody>
          <a:bodyPr>
            <a:noAutofit/>
          </a:bodyPr>
          <a:lstStyle/>
          <a:p>
            <a:r>
              <a:rPr lang="nl-NL" sz="4400" b="1" spc="-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Geant4 Simulation: PET</a:t>
            </a:r>
            <a:br>
              <a:rPr lang="en-US" sz="4400" b="1" spc="-1">
                <a:latin typeface="Palatino Linotype" panose="02040502050505030304" pitchFamily="18" charset="0"/>
              </a:rPr>
            </a:br>
            <a:endParaRPr lang="en-US" sz="4400" b="1" spc="-1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22C629B5-67EC-1589-F022-916E95D73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87"/>
          <a:stretch/>
        </p:blipFill>
        <p:spPr>
          <a:xfrm>
            <a:off x="4724399" y="3834339"/>
            <a:ext cx="2743200" cy="703973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6A814549-A10F-4523-CAD5-12E842050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0606" y="5486400"/>
            <a:ext cx="6500717" cy="1165088"/>
          </a:xfrm>
        </p:spPr>
        <p:txBody>
          <a:bodyPr vert="horz" lIns="91440" tIns="45720" rIns="91440" bIns="45720" numCol="2" rtlCol="0" anchor="t">
            <a:noAutofit/>
          </a:bodyPr>
          <a:lstStyle/>
          <a:p>
            <a:pPr algn="r"/>
            <a:r>
              <a:rPr lang="it-IT" sz="180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cs typeface="Calibri"/>
              </a:rPr>
              <a:t>Andrea Baroni 10678096</a:t>
            </a:r>
            <a:endParaRPr lang="it-IT">
              <a:solidFill>
                <a:schemeClr val="bg1">
                  <a:lumMod val="95000"/>
                </a:schemeClr>
              </a:solidFill>
              <a:latin typeface="Palatino Linotype" panose="02040502050505030304" pitchFamily="18" charset="0"/>
            </a:endParaRPr>
          </a:p>
          <a:p>
            <a:pPr algn="r"/>
            <a:r>
              <a:rPr lang="it-IT" sz="180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cs typeface="Calibri"/>
              </a:rPr>
              <a:t>Anna Emilia Candela 10705754</a:t>
            </a:r>
            <a:endParaRPr lang="it-IT">
              <a:solidFill>
                <a:schemeClr val="bg1">
                  <a:lumMod val="95000"/>
                </a:schemeClr>
              </a:solidFill>
              <a:latin typeface="Palatino Linotype" panose="02040502050505030304" pitchFamily="18" charset="0"/>
            </a:endParaRPr>
          </a:p>
          <a:p>
            <a:pPr algn="r"/>
            <a:r>
              <a:rPr lang="it-IT" sz="180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cs typeface="Calibri"/>
              </a:rPr>
              <a:t>Petra Cipolla 10698521</a:t>
            </a:r>
          </a:p>
          <a:p>
            <a:pPr algn="r"/>
            <a:endParaRPr lang="it-IT" sz="1800">
              <a:solidFill>
                <a:schemeClr val="bg1">
                  <a:lumMod val="95000"/>
                </a:schemeClr>
              </a:solidFill>
              <a:latin typeface="Palatino Linotype" panose="02040502050505030304" pitchFamily="18" charset="0"/>
              <a:cs typeface="Calibri"/>
            </a:endParaRPr>
          </a:p>
          <a:p>
            <a:pPr algn="r"/>
            <a:endParaRPr lang="it-IT" sz="1800">
              <a:solidFill>
                <a:schemeClr val="bg1">
                  <a:lumMod val="95000"/>
                </a:schemeClr>
              </a:solidFill>
              <a:latin typeface="Palatino Linotype" panose="02040502050505030304" pitchFamily="18" charset="0"/>
              <a:cs typeface="Calibri"/>
            </a:endParaRPr>
          </a:p>
          <a:p>
            <a:pPr algn="r"/>
            <a:r>
              <a:rPr lang="it-IT" sz="180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cs typeface="Calibri"/>
              </a:rPr>
              <a:t>Francesca Di Bella 10680769</a:t>
            </a:r>
          </a:p>
          <a:p>
            <a:pPr algn="r"/>
            <a:r>
              <a:rPr lang="it-IT" sz="180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cs typeface="Calibri"/>
              </a:rPr>
              <a:t>Samuele </a:t>
            </a:r>
            <a:r>
              <a:rPr lang="it-IT" sz="1800" err="1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cs typeface="Calibri"/>
              </a:rPr>
              <a:t>Scortechini</a:t>
            </a:r>
            <a:r>
              <a:rPr lang="it-IT" sz="180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cs typeface="Calibri"/>
              </a:rPr>
              <a:t> 10791607</a:t>
            </a:r>
          </a:p>
          <a:p>
            <a:pPr algn="r"/>
            <a:r>
              <a:rPr lang="it-IT" sz="180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cs typeface="Calibri"/>
              </a:rPr>
              <a:t>Fabiana Zummo 10838719</a:t>
            </a:r>
          </a:p>
          <a:p>
            <a:endParaRPr lang="it-IT">
              <a:cs typeface="Calibri"/>
            </a:endParaRPr>
          </a:p>
        </p:txBody>
      </p:sp>
      <p:pic>
        <p:nvPicPr>
          <p:cNvPr id="2" name="Immagine 6">
            <a:extLst>
              <a:ext uri="{FF2B5EF4-FFF2-40B4-BE49-F238E27FC236}">
                <a16:creationId xmlns:a16="http://schemas.microsoft.com/office/drawing/2014/main" id="{F9A5EE6C-A648-821C-E111-1184A87AA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62"/>
          <a:stretch/>
        </p:blipFill>
        <p:spPr>
          <a:xfrm>
            <a:off x="4724399" y="2138115"/>
            <a:ext cx="2743200" cy="12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0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E07C5-8C19-141B-01B5-087396FF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haroni" panose="02010803020104030203" pitchFamily="2" charset="-79"/>
                <a:cs typeface="Aharoni" panose="02010803020104030203" pitchFamily="2" charset="-79"/>
              </a:rPr>
              <a:t>Source position</a:t>
            </a:r>
          </a:p>
        </p:txBody>
      </p:sp>
      <p:pic>
        <p:nvPicPr>
          <p:cNvPr id="6" name="Immagine 6" descr="CENTROCRANIOBUONO.PNG">
            <a:extLst>
              <a:ext uri="{FF2B5EF4-FFF2-40B4-BE49-F238E27FC236}">
                <a16:creationId xmlns:a16="http://schemas.microsoft.com/office/drawing/2014/main" id="{9FA737A7-965A-24F1-E4C2-BFF98BC58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155" t="5985" r="27129" b="9751"/>
          <a:stretch/>
        </p:blipFill>
        <p:spPr>
          <a:xfrm>
            <a:off x="663078" y="2024899"/>
            <a:ext cx="2330971" cy="2197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1E5C708-D266-5A3F-45E7-F640C9EB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32DE226-B57D-2A1A-9C1F-B7856050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3" name="Immagine 6" descr="Immagine che contiene web, dispositivo&#10;&#10;Descrizione generata automaticamente">
            <a:extLst>
              <a:ext uri="{FF2B5EF4-FFF2-40B4-BE49-F238E27FC236}">
                <a16:creationId xmlns:a16="http://schemas.microsoft.com/office/drawing/2014/main" id="{52B34D34-33D0-EC78-B9C6-AF14E3EB6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66" t="3622" r="28922" b="12093"/>
          <a:stretch/>
        </p:blipFill>
        <p:spPr>
          <a:xfrm>
            <a:off x="3359073" y="3741601"/>
            <a:ext cx="2328864" cy="217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9D0729-6602-441D-97EB-6B6761D908A8}"/>
              </a:ext>
            </a:extLst>
          </p:cNvPr>
          <p:cNvSpPr txBox="1"/>
          <p:nvPr/>
        </p:nvSpPr>
        <p:spPr>
          <a:xfrm>
            <a:off x="3030633" y="2430435"/>
            <a:ext cx="20428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Calibri"/>
              </a:rPr>
              <a:t>Head</a:t>
            </a:r>
          </a:p>
          <a:p>
            <a:pPr algn="ctr"/>
            <a:r>
              <a:rPr lang="it-IT">
                <a:latin typeface="Palatino Linotype" panose="02040502050505030304" pitchFamily="18" charset="0"/>
                <a:cs typeface="Calibri"/>
              </a:rPr>
              <a:t>Central source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4FE499F-6DA1-A704-F208-9214C3050427}"/>
              </a:ext>
            </a:extLst>
          </p:cNvPr>
          <p:cNvSpPr txBox="1"/>
          <p:nvPr/>
        </p:nvSpPr>
        <p:spPr>
          <a:xfrm>
            <a:off x="869088" y="5170471"/>
            <a:ext cx="258919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Calibri"/>
              </a:rPr>
              <a:t>Head </a:t>
            </a:r>
          </a:p>
          <a:p>
            <a:pPr algn="ctr"/>
            <a:r>
              <a:rPr lang="it-IT" err="1">
                <a:latin typeface="Palatino Linotype" panose="02040502050505030304" pitchFamily="18" charset="0"/>
                <a:cs typeface="Calibri"/>
              </a:rPr>
              <a:t>Peripheral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source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12D3F1-C3ED-E73C-DA6F-A9AC64F598E6}"/>
              </a:ext>
            </a:extLst>
          </p:cNvPr>
          <p:cNvSpPr txBox="1"/>
          <p:nvPr/>
        </p:nvSpPr>
        <p:spPr>
          <a:xfrm>
            <a:off x="7138334" y="5102552"/>
            <a:ext cx="219887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Calibri"/>
              </a:rPr>
              <a:t>Thorax</a:t>
            </a:r>
            <a:endParaRPr lang="it-I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cs typeface="Calibri"/>
            </a:endParaRPr>
          </a:p>
          <a:p>
            <a:pPr algn="ctr"/>
            <a:r>
              <a:rPr lang="it-IT">
                <a:latin typeface="Palatino Linotype" panose="02040502050505030304" pitchFamily="18" charset="0"/>
                <a:cs typeface="Calibri"/>
              </a:rPr>
              <a:t>Left </a:t>
            </a:r>
            <a:r>
              <a:rPr lang="it-IT" err="1">
                <a:latin typeface="Palatino Linotype" panose="02040502050505030304" pitchFamily="18" charset="0"/>
                <a:cs typeface="Calibri"/>
              </a:rPr>
              <a:t>lung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source</a:t>
            </a:r>
            <a:endParaRPr lang="it-IT">
              <a:latin typeface="Palatino Linotype" panose="02040502050505030304" pitchFamily="18" charset="0"/>
            </a:endParaRPr>
          </a:p>
        </p:txBody>
      </p:sp>
      <p:pic>
        <p:nvPicPr>
          <p:cNvPr id="14" name="Immagine 14" descr="Immagine che contiene scuro&#10;&#10;Descrizione generata automaticamente">
            <a:extLst>
              <a:ext uri="{FF2B5EF4-FFF2-40B4-BE49-F238E27FC236}">
                <a16:creationId xmlns:a16="http://schemas.microsoft.com/office/drawing/2014/main" id="{AD7760A4-2DB2-4905-3ED8-E5F29955D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43" r="20884"/>
          <a:stretch/>
        </p:blipFill>
        <p:spPr>
          <a:xfrm>
            <a:off x="9367987" y="4079673"/>
            <a:ext cx="2374833" cy="1868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5" descr="Immagine che contiene testo, arco&#10;&#10;Descrizione generata automaticamente">
            <a:extLst>
              <a:ext uri="{FF2B5EF4-FFF2-40B4-BE49-F238E27FC236}">
                <a16:creationId xmlns:a16="http://schemas.microsoft.com/office/drawing/2014/main" id="{C8FC92BD-2881-6B8C-7820-9A81AC4031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43" r="20884"/>
          <a:stretch/>
        </p:blipFill>
        <p:spPr>
          <a:xfrm>
            <a:off x="6504065" y="2065752"/>
            <a:ext cx="2374316" cy="2013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0CB59B-7A9D-C36D-5169-FD2CAE7D71A2}"/>
              </a:ext>
            </a:extLst>
          </p:cNvPr>
          <p:cNvSpPr txBox="1"/>
          <p:nvPr/>
        </p:nvSpPr>
        <p:spPr>
          <a:xfrm>
            <a:off x="9092870" y="2098895"/>
            <a:ext cx="1934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Calibri"/>
              </a:rPr>
              <a:t>Thorax</a:t>
            </a:r>
            <a:endParaRPr lang="it-I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cs typeface="Calibri"/>
            </a:endParaRPr>
          </a:p>
          <a:p>
            <a:pPr algn="ctr"/>
            <a:r>
              <a:rPr lang="it-IT">
                <a:latin typeface="Palatino Linotype" panose="02040502050505030304" pitchFamily="18" charset="0"/>
                <a:cs typeface="Calibri"/>
              </a:rPr>
              <a:t>Heart source</a:t>
            </a:r>
            <a:endParaRPr lang="it-IT">
              <a:latin typeface="Palatino Linotype" panose="02040502050505030304" pitchFamily="18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A484028-FB6D-E326-D8D8-5E7627F5B5E2}"/>
              </a:ext>
            </a:extLst>
          </p:cNvPr>
          <p:cNvSpPr txBox="1"/>
          <p:nvPr/>
        </p:nvSpPr>
        <p:spPr>
          <a:xfrm>
            <a:off x="3291818" y="1346012"/>
            <a:ext cx="56076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err="1">
                <a:latin typeface="Palatino Linotype"/>
              </a:rPr>
              <a:t>different</a:t>
            </a:r>
            <a:r>
              <a:rPr lang="it-IT">
                <a:latin typeface="Palatino Linotype"/>
              </a:rPr>
              <a:t> </a:t>
            </a:r>
            <a:r>
              <a:rPr lang="it-IT" err="1">
                <a:latin typeface="Palatino Linotype"/>
              </a:rPr>
              <a:t>sourse</a:t>
            </a:r>
            <a:r>
              <a:rPr lang="it-IT">
                <a:latin typeface="Palatino Linotype"/>
              </a:rPr>
              <a:t> position -&gt; </a:t>
            </a:r>
            <a:r>
              <a:rPr lang="it-IT" err="1">
                <a:latin typeface="Palatino Linotype"/>
              </a:rPr>
              <a:t>different</a:t>
            </a:r>
            <a:r>
              <a:rPr lang="it-IT">
                <a:latin typeface="Palatino Linotype"/>
              </a:rPr>
              <a:t> </a:t>
            </a:r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dose </a:t>
            </a:r>
            <a:r>
              <a:rPr lang="it-I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deposition</a:t>
            </a:r>
            <a:endParaRPr lang="it-I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4FF8C8E-18C6-818F-809F-CCDC2630CF90}"/>
              </a:ext>
            </a:extLst>
          </p:cNvPr>
          <p:cNvSpPr/>
          <p:nvPr/>
        </p:nvSpPr>
        <p:spPr>
          <a:xfrm>
            <a:off x="11092726" y="5013855"/>
            <a:ext cx="97143" cy="88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Elemento grafico 9" descr="Badge 1 contorno">
            <a:extLst>
              <a:ext uri="{FF2B5EF4-FFF2-40B4-BE49-F238E27FC236}">
                <a16:creationId xmlns:a16="http://schemas.microsoft.com/office/drawing/2014/main" id="{325CB538-EE0B-3540-5F38-B62F9382F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3504" y="2013614"/>
            <a:ext cx="457095" cy="457095"/>
          </a:xfrm>
          <a:prstGeom prst="rect">
            <a:avLst/>
          </a:prstGeom>
        </p:spPr>
      </p:pic>
      <p:pic>
        <p:nvPicPr>
          <p:cNvPr id="12" name="Elemento grafico 11" descr="Badge contorno">
            <a:extLst>
              <a:ext uri="{FF2B5EF4-FFF2-40B4-BE49-F238E27FC236}">
                <a16:creationId xmlns:a16="http://schemas.microsoft.com/office/drawing/2014/main" id="{FCF43BAD-14FE-2E5D-791A-A5FE1FE6A5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2461" y="4773008"/>
            <a:ext cx="481693" cy="481693"/>
          </a:xfrm>
          <a:prstGeom prst="rect">
            <a:avLst/>
          </a:prstGeom>
        </p:spPr>
      </p:pic>
      <p:pic>
        <p:nvPicPr>
          <p:cNvPr id="17" name="Elemento grafico 16" descr="Badge 1 contorno">
            <a:extLst>
              <a:ext uri="{FF2B5EF4-FFF2-40B4-BE49-F238E27FC236}">
                <a16:creationId xmlns:a16="http://schemas.microsoft.com/office/drawing/2014/main" id="{A387273B-2504-9EF2-8817-BE76038C8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22105" y="1753751"/>
            <a:ext cx="457095" cy="457095"/>
          </a:xfrm>
          <a:prstGeom prst="rect">
            <a:avLst/>
          </a:prstGeom>
        </p:spPr>
      </p:pic>
      <p:pic>
        <p:nvPicPr>
          <p:cNvPr id="20" name="Elemento grafico 19" descr="Badge contorno">
            <a:extLst>
              <a:ext uri="{FF2B5EF4-FFF2-40B4-BE49-F238E27FC236}">
                <a16:creationId xmlns:a16="http://schemas.microsoft.com/office/drawing/2014/main" id="{6C922DC8-311C-078D-C992-7AD72DFE2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6923" y="4620859"/>
            <a:ext cx="481693" cy="48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6BEEDD-1E22-3710-8258-248EF25D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rgbClr val="FFFFFF"/>
                </a:solidFill>
                <a:latin typeface="Aharoni"/>
                <a:ea typeface="Calibri"/>
                <a:cs typeface="Aharoni"/>
              </a:rPr>
              <a:t>Dose: head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61B1B9-4748-2058-D8D4-B9FB7390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A95B83-CEF2-2449-1454-2692476C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14" name="Immagine 1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41B8250-9E87-3B02-D579-18A6CF80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2"/>
          <a:stretch/>
        </p:blipFill>
        <p:spPr>
          <a:xfrm>
            <a:off x="6761350" y="1924004"/>
            <a:ext cx="5188468" cy="3638672"/>
          </a:xfrm>
          <a:prstGeom prst="rect">
            <a:avLst/>
          </a:prstGeom>
        </p:spPr>
      </p:pic>
      <p:pic>
        <p:nvPicPr>
          <p:cNvPr id="3" name="Immagine 11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E9724958-9473-7A8B-C75C-DBEE8552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187" y="2965468"/>
            <a:ext cx="1916660" cy="515465"/>
          </a:xfrm>
          <a:prstGeom prst="rect">
            <a:avLst/>
          </a:prstGeom>
        </p:spPr>
      </p:pic>
      <p:pic>
        <p:nvPicPr>
          <p:cNvPr id="7" name="Segnaposto contenuto 6" descr="CENTROCRANIOBUONO.PNG">
            <a:extLst>
              <a:ext uri="{FF2B5EF4-FFF2-40B4-BE49-F238E27FC236}">
                <a16:creationId xmlns:a16="http://schemas.microsoft.com/office/drawing/2014/main" id="{4687BA66-020F-DD83-38BF-2313CB2F7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7155" t="5985" r="27129" b="9751"/>
          <a:stretch/>
        </p:blipFill>
        <p:spPr>
          <a:xfrm>
            <a:off x="663078" y="2024899"/>
            <a:ext cx="2330971" cy="2197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6" descr="Immagine che contiene web, dispositivo&#10;&#10;Descrizione generata automaticamente">
            <a:extLst>
              <a:ext uri="{FF2B5EF4-FFF2-40B4-BE49-F238E27FC236}">
                <a16:creationId xmlns:a16="http://schemas.microsoft.com/office/drawing/2014/main" id="{BF11C386-00B3-5574-BC72-C4D7A984FA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66" t="3622" r="28922" b="12093"/>
          <a:stretch/>
        </p:blipFill>
        <p:spPr>
          <a:xfrm>
            <a:off x="3359073" y="3741601"/>
            <a:ext cx="2328864" cy="217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609ED4B-E04B-0AC6-1546-FB4A9708FFF7}"/>
              </a:ext>
            </a:extLst>
          </p:cNvPr>
          <p:cNvSpPr txBox="1"/>
          <p:nvPr/>
        </p:nvSpPr>
        <p:spPr>
          <a:xfrm>
            <a:off x="3030633" y="2430435"/>
            <a:ext cx="20428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Calibri"/>
              </a:rPr>
              <a:t>Head</a:t>
            </a:r>
          </a:p>
          <a:p>
            <a:pPr algn="ctr"/>
            <a:r>
              <a:rPr lang="it-IT">
                <a:latin typeface="Palatino Linotype" panose="02040502050505030304" pitchFamily="18" charset="0"/>
                <a:cs typeface="Calibri"/>
              </a:rPr>
              <a:t>Central source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CCDDD-2264-CA22-B808-9374E49DCF4C}"/>
              </a:ext>
            </a:extLst>
          </p:cNvPr>
          <p:cNvSpPr txBox="1"/>
          <p:nvPr/>
        </p:nvSpPr>
        <p:spPr>
          <a:xfrm>
            <a:off x="869088" y="5170471"/>
            <a:ext cx="258919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Calibri"/>
              </a:rPr>
              <a:t>Head </a:t>
            </a:r>
          </a:p>
          <a:p>
            <a:pPr algn="ctr"/>
            <a:r>
              <a:rPr lang="it-IT" err="1">
                <a:latin typeface="Palatino Linotype" panose="02040502050505030304" pitchFamily="18" charset="0"/>
                <a:cs typeface="Calibri"/>
              </a:rPr>
              <a:t>Peripheral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source</a:t>
            </a:r>
          </a:p>
        </p:txBody>
      </p:sp>
      <p:pic>
        <p:nvPicPr>
          <p:cNvPr id="15" name="Elemento grafico 14" descr="Badge 1 contorno">
            <a:extLst>
              <a:ext uri="{FF2B5EF4-FFF2-40B4-BE49-F238E27FC236}">
                <a16:creationId xmlns:a16="http://schemas.microsoft.com/office/drawing/2014/main" id="{A8DE4F79-2AF6-D456-DA6D-0F3F61736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3504" y="2013614"/>
            <a:ext cx="457095" cy="457095"/>
          </a:xfrm>
          <a:prstGeom prst="rect">
            <a:avLst/>
          </a:prstGeom>
        </p:spPr>
      </p:pic>
      <p:pic>
        <p:nvPicPr>
          <p:cNvPr id="16" name="Elemento grafico 15" descr="Badge contorno">
            <a:extLst>
              <a:ext uri="{FF2B5EF4-FFF2-40B4-BE49-F238E27FC236}">
                <a16:creationId xmlns:a16="http://schemas.microsoft.com/office/drawing/2014/main" id="{2FD530F8-3256-AC7C-E1C4-78A4BF167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2461" y="4773008"/>
            <a:ext cx="481693" cy="48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6BEEDD-1E22-3710-8258-248EF25D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rgbClr val="FFFFFF"/>
                </a:solidFill>
                <a:latin typeface="Aharoni"/>
                <a:ea typeface="Calibri"/>
                <a:cs typeface="Aharoni"/>
              </a:rPr>
              <a:t>Dose: </a:t>
            </a:r>
            <a:r>
              <a:rPr lang="it-IT" err="1">
                <a:solidFill>
                  <a:srgbClr val="FFFFFF"/>
                </a:solidFill>
                <a:latin typeface="Aharoni"/>
                <a:ea typeface="Calibri"/>
                <a:cs typeface="Aharoni"/>
              </a:rPr>
              <a:t>thorax</a:t>
            </a:r>
            <a:endParaRPr lang="it-IT" err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61B1B9-4748-2058-D8D4-B9FB7390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A95B83-CEF2-2449-1454-2692476C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12</a:t>
            </a:fld>
            <a:endParaRPr lang="it-IT"/>
          </a:p>
        </p:txBody>
      </p:sp>
      <p:pic>
        <p:nvPicPr>
          <p:cNvPr id="6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6088FF2E-1CDA-70EE-A6B0-37D329A2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" r="-474" b="641"/>
          <a:stretch/>
        </p:blipFill>
        <p:spPr>
          <a:xfrm>
            <a:off x="391865" y="1870199"/>
            <a:ext cx="5840652" cy="4059006"/>
          </a:xfrm>
          <a:prstGeom prst="rect">
            <a:avLst/>
          </a:prstGeom>
        </p:spPr>
      </p:pic>
      <p:pic>
        <p:nvPicPr>
          <p:cNvPr id="12" name="Immagine 12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79A29019-3A63-EFF1-0C5A-8B8535CA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455" y="2689405"/>
            <a:ext cx="1787233" cy="6062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012C69-F837-C4A3-1EB1-1550C2840B74}"/>
              </a:ext>
            </a:extLst>
          </p:cNvPr>
          <p:cNvSpPr txBox="1"/>
          <p:nvPr/>
        </p:nvSpPr>
        <p:spPr>
          <a:xfrm>
            <a:off x="7138334" y="5102552"/>
            <a:ext cx="219887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it-I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cs typeface="Calibri"/>
            </a:endParaRPr>
          </a:p>
          <a:p>
            <a:pPr algn="ctr"/>
            <a:r>
              <a:rPr lang="it-IT">
                <a:latin typeface="Palatino Linotype" panose="02040502050505030304" pitchFamily="18" charset="0"/>
                <a:cs typeface="Calibri"/>
              </a:rPr>
              <a:t>Left </a:t>
            </a:r>
            <a:r>
              <a:rPr lang="it-IT" err="1">
                <a:latin typeface="Palatino Linotype" panose="02040502050505030304" pitchFamily="18" charset="0"/>
                <a:cs typeface="Calibri"/>
              </a:rPr>
              <a:t>lung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source</a:t>
            </a:r>
            <a:endParaRPr lang="it-IT">
              <a:latin typeface="Palatino Linotype" panose="02040502050505030304" pitchFamily="18" charset="0"/>
            </a:endParaRPr>
          </a:p>
        </p:txBody>
      </p:sp>
      <p:pic>
        <p:nvPicPr>
          <p:cNvPr id="8" name="Immagine 14" descr="Immagine che contiene scuro&#10;&#10;Descrizione generata automaticamente">
            <a:extLst>
              <a:ext uri="{FF2B5EF4-FFF2-40B4-BE49-F238E27FC236}">
                <a16:creationId xmlns:a16="http://schemas.microsoft.com/office/drawing/2014/main" id="{762A7F06-470B-F2A4-5737-CF4EF1DA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43" r="20884"/>
          <a:stretch/>
        </p:blipFill>
        <p:spPr>
          <a:xfrm>
            <a:off x="9367987" y="4079673"/>
            <a:ext cx="2374833" cy="1868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15" descr="Immagine che contiene testo, arco&#10;&#10;Descrizione generata automaticamente">
            <a:extLst>
              <a:ext uri="{FF2B5EF4-FFF2-40B4-BE49-F238E27FC236}">
                <a16:creationId xmlns:a16="http://schemas.microsoft.com/office/drawing/2014/main" id="{2C497D6F-7ABC-6CCD-1897-B009A38C7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43" r="20884"/>
          <a:stretch/>
        </p:blipFill>
        <p:spPr>
          <a:xfrm>
            <a:off x="6504065" y="2065752"/>
            <a:ext cx="2374316" cy="2013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F3CC673-8972-3F62-75F5-12C70CE28ACC}"/>
              </a:ext>
            </a:extLst>
          </p:cNvPr>
          <p:cNvSpPr txBox="1"/>
          <p:nvPr/>
        </p:nvSpPr>
        <p:spPr>
          <a:xfrm>
            <a:off x="8875156" y="2409915"/>
            <a:ext cx="1934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it-I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cs typeface="Calibri"/>
            </a:endParaRPr>
          </a:p>
          <a:p>
            <a:pPr algn="ctr"/>
            <a:r>
              <a:rPr lang="it-IT">
                <a:latin typeface="Palatino Linotype" panose="02040502050505030304" pitchFamily="18" charset="0"/>
                <a:cs typeface="Calibri"/>
              </a:rPr>
              <a:t>Heart source</a:t>
            </a:r>
            <a:endParaRPr lang="it-IT">
              <a:latin typeface="Palatino Linotype" panose="02040502050505030304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CAB45BC-F50C-9BA7-D547-CEDB565EF333}"/>
              </a:ext>
            </a:extLst>
          </p:cNvPr>
          <p:cNvSpPr/>
          <p:nvPr/>
        </p:nvSpPr>
        <p:spPr>
          <a:xfrm>
            <a:off x="11092726" y="5013855"/>
            <a:ext cx="97143" cy="88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Elemento grafico 15" descr="Badge 1 contorno">
            <a:extLst>
              <a:ext uri="{FF2B5EF4-FFF2-40B4-BE49-F238E27FC236}">
                <a16:creationId xmlns:a16="http://schemas.microsoft.com/office/drawing/2014/main" id="{5970411F-25BB-9817-7C59-47002AF60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4391" y="2064771"/>
            <a:ext cx="457095" cy="457095"/>
          </a:xfrm>
          <a:prstGeom prst="rect">
            <a:avLst/>
          </a:prstGeom>
        </p:spPr>
      </p:pic>
      <p:pic>
        <p:nvPicPr>
          <p:cNvPr id="17" name="Elemento grafico 16" descr="Badge contorno">
            <a:extLst>
              <a:ext uri="{FF2B5EF4-FFF2-40B4-BE49-F238E27FC236}">
                <a16:creationId xmlns:a16="http://schemas.microsoft.com/office/drawing/2014/main" id="{AA53C313-5B74-F43E-76D3-CD34212EF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6923" y="4620859"/>
            <a:ext cx="481693" cy="48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1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ello 3D 26" descr="Polmoni umani stilizzati">
                <a:extLst>
                  <a:ext uri="{FF2B5EF4-FFF2-40B4-BE49-F238E27FC236}">
                    <a16:creationId xmlns:a16="http://schemas.microsoft.com/office/drawing/2014/main" id="{D00CBA83-9BE1-DA47-F620-B3A3D5FFEF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5036361"/>
                  </p:ext>
                </p:extLst>
              </p:nvPr>
            </p:nvGraphicFramePr>
            <p:xfrm>
              <a:off x="9715119" y="3207607"/>
              <a:ext cx="1857507" cy="20639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57507" cy="2063930"/>
                    </a:xfrm>
                    <a:prstGeom prst="rect">
                      <a:avLst/>
                    </a:prstGeom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</am3d:spPr>
                  <am3d:camera>
                    <am3d:pos x="0" y="0" z="634766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61982" d="1000000"/>
                    <am3d:preTrans dx="0" dy="-15188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44373" ay="-894938" az="2215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10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ello 3D 26" descr="Polmoni umani stilizzati">
                <a:extLst>
                  <a:ext uri="{FF2B5EF4-FFF2-40B4-BE49-F238E27FC236}">
                    <a16:creationId xmlns:a16="http://schemas.microsoft.com/office/drawing/2014/main" id="{D00CBA83-9BE1-DA47-F620-B3A3D5FFEF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5119" y="3207607"/>
                <a:ext cx="1857507" cy="2063930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D738C44F-43A2-AA9D-5056-2B7750B9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Equivalent</a:t>
            </a:r>
            <a:r>
              <a:rPr lang="it-IT">
                <a:latin typeface="Aharoni" panose="02010803020104030203" pitchFamily="2" charset="-79"/>
                <a:cs typeface="Aharoni" panose="02010803020104030203" pitchFamily="2" charset="-79"/>
              </a:rPr>
              <a:t> Dose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7CF791-5342-0F01-3DE6-2BDC8EAB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FF9F87F-D261-A1B2-E718-27DF1AE2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13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AA2D0F2-52F2-36F0-F914-834FC072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0" y="1420847"/>
            <a:ext cx="4788146" cy="1898748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C553C78-63B5-5B1A-F596-42C563814A0F}"/>
              </a:ext>
            </a:extLst>
          </p:cNvPr>
          <p:cNvCxnSpPr>
            <a:cxnSpLocks/>
          </p:cNvCxnSpPr>
          <p:nvPr/>
        </p:nvCxnSpPr>
        <p:spPr>
          <a:xfrm>
            <a:off x="1349375" y="3319595"/>
            <a:ext cx="1433513" cy="0"/>
          </a:xfrm>
          <a:prstGeom prst="line">
            <a:avLst/>
          </a:prstGeom>
          <a:ln>
            <a:solidFill>
              <a:srgbClr val="4773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6E6FB71-6479-44C6-9A1C-26F73081F2DA}"/>
              </a:ext>
            </a:extLst>
          </p:cNvPr>
          <p:cNvCxnSpPr>
            <a:cxnSpLocks/>
          </p:cNvCxnSpPr>
          <p:nvPr/>
        </p:nvCxnSpPr>
        <p:spPr>
          <a:xfrm>
            <a:off x="3863552" y="3319595"/>
            <a:ext cx="1445048" cy="0"/>
          </a:xfrm>
          <a:prstGeom prst="line">
            <a:avLst/>
          </a:prstGeom>
          <a:ln>
            <a:solidFill>
              <a:srgbClr val="4773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7767968-17E4-F630-B7B0-217A3576E9FE}"/>
                  </a:ext>
                </a:extLst>
              </p:cNvPr>
              <p:cNvSpPr txBox="1"/>
              <p:nvPr/>
            </p:nvSpPr>
            <p:spPr>
              <a:xfrm>
                <a:off x="2345266" y="3456609"/>
                <a:ext cx="189705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7767968-17E4-F630-B7B0-217A3576E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266" y="3456609"/>
                <a:ext cx="1897058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06A42B6-6817-D625-2A12-A1ED0BE13A25}"/>
              </a:ext>
            </a:extLst>
          </p:cNvPr>
          <p:cNvSpPr txBox="1"/>
          <p:nvPr/>
        </p:nvSpPr>
        <p:spPr>
          <a:xfrm>
            <a:off x="2211106" y="4239573"/>
            <a:ext cx="2318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latin typeface="Palatino Linotype" panose="02040502050505030304" pitchFamily="18" charset="0"/>
              </a:rPr>
              <a:t>W</a:t>
            </a:r>
            <a:r>
              <a:rPr lang="it-IT" sz="1600" baseline="-25000">
                <a:latin typeface="Palatino Linotype" panose="02040502050505030304" pitchFamily="18" charset="0"/>
              </a:rPr>
              <a:t>R </a:t>
            </a:r>
            <a:r>
              <a:rPr lang="it-IT" sz="1600">
                <a:latin typeface="Palatino Linotype" panose="02040502050505030304" pitchFamily="18" charset="0"/>
              </a:rPr>
              <a:t>= 1 for gamma rays</a:t>
            </a:r>
            <a:r>
              <a:rPr lang="it-IT" sz="1600" baseline="-25000">
                <a:latin typeface="Palatino Linotype" panose="02040502050505030304" pitchFamily="18" charset="0"/>
              </a:rPr>
              <a:t> 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FBEEC45-66C1-4AE8-3AA8-F93B522C2326}"/>
              </a:ext>
            </a:extLst>
          </p:cNvPr>
          <p:cNvSpPr txBox="1"/>
          <p:nvPr/>
        </p:nvSpPr>
        <p:spPr>
          <a:xfrm>
            <a:off x="1349375" y="4747505"/>
            <a:ext cx="39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latin typeface="Palatino Linotype" panose="02040502050505030304" pitchFamily="18" charset="0"/>
              </a:rPr>
              <a:t>Since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simulations</a:t>
            </a:r>
            <a:r>
              <a:rPr lang="it-IT">
                <a:latin typeface="Palatino Linotype" panose="02040502050505030304" pitchFamily="18" charset="0"/>
              </a:rPr>
              <a:t> are </a:t>
            </a:r>
            <a:r>
              <a:rPr lang="it-IT" err="1">
                <a:latin typeface="Palatino Linotype" panose="02040502050505030304" pitchFamily="18" charset="0"/>
              </a:rPr>
              <a:t>affected</a:t>
            </a:r>
            <a:r>
              <a:rPr lang="it-IT">
                <a:latin typeface="Palatino Linotype" panose="02040502050505030304" pitchFamily="18" charset="0"/>
              </a:rPr>
              <a:t> by </a:t>
            </a:r>
            <a:r>
              <a:rPr lang="it-IT" b="1" err="1">
                <a:latin typeface="Palatino Linotype" panose="02040502050505030304" pitchFamily="18" charset="0"/>
              </a:rPr>
              <a:t>approximation</a:t>
            </a:r>
            <a:r>
              <a:rPr lang="it-IT">
                <a:latin typeface="Palatino Linotype" panose="02040502050505030304" pitchFamily="18" charset="0"/>
              </a:rPr>
              <a:t>, </a:t>
            </a:r>
            <a:r>
              <a:rPr lang="it-IT" err="1">
                <a:latin typeface="Palatino Linotype" panose="02040502050505030304" pitchFamily="18" charset="0"/>
              </a:rPr>
              <a:t>here</a:t>
            </a:r>
            <a:r>
              <a:rPr lang="it-IT">
                <a:latin typeface="Palatino Linotype" panose="02040502050505030304" pitchFamily="18" charset="0"/>
              </a:rPr>
              <a:t> are </a:t>
            </a:r>
            <a:r>
              <a:rPr lang="it-IT" err="1">
                <a:latin typeface="Palatino Linotype" panose="02040502050505030304" pitchFamily="18" charset="0"/>
              </a:rPr>
              <a:t>reported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b="1">
                <a:latin typeface="Palatino Linotype" panose="02040502050505030304" pitchFamily="18" charset="0"/>
              </a:rPr>
              <a:t>qualitative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analysis</a:t>
            </a:r>
            <a:endParaRPr lang="it-IT">
              <a:latin typeface="Palatino Linotype" panose="02040502050505030304" pitchFamily="18" charset="0"/>
            </a:endParaRPr>
          </a:p>
        </p:txBody>
      </p:sp>
      <p:pic>
        <p:nvPicPr>
          <p:cNvPr id="17" name="Elemento grafico 16" descr="Frecce a zig zag con riempimento a tinta unita">
            <a:extLst>
              <a:ext uri="{FF2B5EF4-FFF2-40B4-BE49-F238E27FC236}">
                <a16:creationId xmlns:a16="http://schemas.microsoft.com/office/drawing/2014/main" id="{EFC127D4-755E-B2A3-30E9-9DE9C2651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0947" y="3462187"/>
            <a:ext cx="777386" cy="77738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 descr="Cervello in testa">
                <a:extLst>
                  <a:ext uri="{FF2B5EF4-FFF2-40B4-BE49-F238E27FC236}">
                    <a16:creationId xmlns:a16="http://schemas.microsoft.com/office/drawing/2014/main" id="{A0D8C140-FDDE-42C5-39EE-74E28C3A59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1543204"/>
                  </p:ext>
                </p:extLst>
              </p:nvPr>
            </p:nvGraphicFramePr>
            <p:xfrm>
              <a:off x="7014780" y="1689504"/>
              <a:ext cx="1862892" cy="203397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862892" cy="2033975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312880" ay="2565853" az="21276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89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 descr="Cervello in testa">
                <a:extLst>
                  <a:ext uri="{FF2B5EF4-FFF2-40B4-BE49-F238E27FC236}">
                    <a16:creationId xmlns:a16="http://schemas.microsoft.com/office/drawing/2014/main" id="{A0D8C140-FDDE-42C5-39EE-74E28C3A59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14780" y="1689504"/>
                <a:ext cx="1862892" cy="2033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ello 3D 20" descr="Il sole">
                <a:extLst>
                  <a:ext uri="{FF2B5EF4-FFF2-40B4-BE49-F238E27FC236}">
                    <a16:creationId xmlns:a16="http://schemas.microsoft.com/office/drawing/2014/main" id="{CAC7F370-AE6B-8EC8-DC7F-EA489472BC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1887257"/>
                  </p:ext>
                </p:extLst>
              </p:nvPr>
            </p:nvGraphicFramePr>
            <p:xfrm>
              <a:off x="7808187" y="1860424"/>
              <a:ext cx="129130" cy="12497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29130" cy="124974"/>
                    </a:xfrm>
                    <a:prstGeom prst="rect">
                      <a:avLst/>
                    </a:prstGeom>
                    <a:effectLst>
                      <a:outerShdw blurRad="50800" dist="50800" dir="5400000" algn="ctr" rotWithShape="0">
                        <a:schemeClr val="bg2">
                          <a:lumMod val="50000"/>
                        </a:schemeClr>
                      </a:outerShdw>
                    </a:effectLst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43890" ay="985378" az="4070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40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ello 3D 20" descr="Il sole">
                <a:extLst>
                  <a:ext uri="{FF2B5EF4-FFF2-40B4-BE49-F238E27FC236}">
                    <a16:creationId xmlns:a16="http://schemas.microsoft.com/office/drawing/2014/main" id="{CAC7F370-AE6B-8EC8-DC7F-EA489472B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8187" y="1860424"/>
                <a:ext cx="129130" cy="124974"/>
              </a:xfrm>
              <a:prstGeom prst="rect">
                <a:avLst/>
              </a:prstGeom>
              <a:effectLst>
                <a:outerShdw blurRad="50800" dist="50800" dir="5400000" algn="ctr" rotWithShape="0">
                  <a:schemeClr val="bg2">
                    <a:lumMod val="50000"/>
                  </a:schemeClr>
                </a:outerShdw>
              </a:effectLst>
            </p:spPr>
          </p:pic>
        </mc:Fallback>
      </mc:AlternateContent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29F9C40-FE88-2BC2-EC46-BC696110E03E}"/>
              </a:ext>
            </a:extLst>
          </p:cNvPr>
          <p:cNvSpPr txBox="1"/>
          <p:nvPr/>
        </p:nvSpPr>
        <p:spPr>
          <a:xfrm>
            <a:off x="8818330" y="1985399"/>
            <a:ext cx="3102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Palatino Linotype" panose="02040502050505030304" pitchFamily="18" charset="0"/>
              </a:rPr>
              <a:t>By </a:t>
            </a:r>
            <a:r>
              <a:rPr lang="it-IT" err="1">
                <a:latin typeface="Palatino Linotype" panose="02040502050505030304" pitchFamily="18" charset="0"/>
              </a:rPr>
              <a:t>moving</a:t>
            </a:r>
            <a:r>
              <a:rPr lang="it-IT">
                <a:latin typeface="Palatino Linotype" panose="02040502050505030304" pitchFamily="18" charset="0"/>
              </a:rPr>
              <a:t> the source from the center to the </a:t>
            </a:r>
            <a:r>
              <a:rPr lang="it-IT" err="1">
                <a:latin typeface="Palatino Linotype" panose="02040502050505030304" pitchFamily="18" charset="0"/>
              </a:rPr>
              <a:t>periphery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there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is</a:t>
            </a:r>
            <a:r>
              <a:rPr lang="it-IT">
                <a:latin typeface="Palatino Linotype" panose="02040502050505030304" pitchFamily="18" charset="0"/>
              </a:rPr>
              <a:t> a </a:t>
            </a:r>
            <a:r>
              <a:rPr lang="it-IT" b="1" err="1">
                <a:latin typeface="Palatino Linotype" panose="02040502050505030304" pitchFamily="18" charset="0"/>
              </a:rPr>
              <a:t>decrease</a:t>
            </a:r>
            <a:r>
              <a:rPr lang="it-IT" b="1">
                <a:latin typeface="Palatino Linotype" panose="02040502050505030304" pitchFamily="18" charset="0"/>
              </a:rPr>
              <a:t> of 11% </a:t>
            </a:r>
            <a:r>
              <a:rPr lang="it-IT" err="1">
                <a:latin typeface="Palatino Linotype" panose="02040502050505030304" pitchFamily="18" charset="0"/>
              </a:rPr>
              <a:t>equivalent</a:t>
            </a:r>
            <a:r>
              <a:rPr lang="it-IT">
                <a:latin typeface="Palatino Linotype" panose="02040502050505030304" pitchFamily="18" charset="0"/>
              </a:rPr>
              <a:t> dose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Modello 3D 24" descr="Cuore che batte">
                <a:extLst>
                  <a:ext uri="{FF2B5EF4-FFF2-40B4-BE49-F238E27FC236}">
                    <a16:creationId xmlns:a16="http://schemas.microsoft.com/office/drawing/2014/main" id="{B48DF146-E560-E1A3-C517-D3A8CF2B6B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847790"/>
                  </p:ext>
                </p:extLst>
              </p:nvPr>
            </p:nvGraphicFramePr>
            <p:xfrm>
              <a:off x="10396356" y="4187455"/>
              <a:ext cx="732880" cy="88985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32880" cy="889858"/>
                    </a:xfrm>
                    <a:prstGeom prst="rect">
                      <a:avLst/>
                    </a:prstGeom>
                  </am3d:spPr>
                  <am3d:camera>
                    <am3d:pos x="0" y="0" z="64201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6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156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Modello 3D 24" descr="Cuore che batte">
                <a:extLst>
                  <a:ext uri="{FF2B5EF4-FFF2-40B4-BE49-F238E27FC236}">
                    <a16:creationId xmlns:a16="http://schemas.microsoft.com/office/drawing/2014/main" id="{B48DF146-E560-E1A3-C517-D3A8CF2B6B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96356" y="4187455"/>
                <a:ext cx="732880" cy="889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Modello 3D 28" descr="Il sole">
                <a:extLst>
                  <a:ext uri="{FF2B5EF4-FFF2-40B4-BE49-F238E27FC236}">
                    <a16:creationId xmlns:a16="http://schemas.microsoft.com/office/drawing/2014/main" id="{BC6AC1F6-12E6-5633-0E30-F48DCB4278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0366654"/>
                  </p:ext>
                </p:extLst>
              </p:nvPr>
            </p:nvGraphicFramePr>
            <p:xfrm>
              <a:off x="10765700" y="4632385"/>
              <a:ext cx="129128" cy="12497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29128" cy="124972"/>
                    </a:xfrm>
                    <a:prstGeom prst="rect">
                      <a:avLst/>
                    </a:prstGeom>
                    <a:effectLst>
                      <a:outerShdw blurRad="50800" dist="50800" dir="5400000" algn="ctr" rotWithShape="0">
                        <a:schemeClr val="bg2">
                          <a:lumMod val="50000"/>
                        </a:schemeClr>
                      </a:outerShdw>
                    </a:effectLst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43890" ay="985378" az="4070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640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ello 3D 28" descr="Il sole">
                <a:extLst>
                  <a:ext uri="{FF2B5EF4-FFF2-40B4-BE49-F238E27FC236}">
                    <a16:creationId xmlns:a16="http://schemas.microsoft.com/office/drawing/2014/main" id="{BC6AC1F6-12E6-5633-0E30-F48DCB4278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65700" y="4632385"/>
                <a:ext cx="129128" cy="124972"/>
              </a:xfrm>
              <a:prstGeom prst="rect">
                <a:avLst/>
              </a:prstGeom>
              <a:effectLst>
                <a:outerShdw blurRad="50800" dist="50800" dir="5400000" algn="ctr" rotWithShape="0">
                  <a:schemeClr val="bg2">
                    <a:lumMod val="50000"/>
                  </a:schemeClr>
                </a:outerShdw>
              </a:effectLst>
            </p:spPr>
          </p:pic>
        </mc:Fallback>
      </mc:AlternateContent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3EC305D-AEF3-DF74-F19B-EFE26888D016}"/>
              </a:ext>
            </a:extLst>
          </p:cNvPr>
          <p:cNvSpPr txBox="1"/>
          <p:nvPr/>
        </p:nvSpPr>
        <p:spPr>
          <a:xfrm>
            <a:off x="6775131" y="4292603"/>
            <a:ext cx="29922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Palatino Linotype" panose="02040502050505030304" pitchFamily="18" charset="0"/>
              </a:rPr>
              <a:t>By </a:t>
            </a:r>
            <a:r>
              <a:rPr lang="it-IT" err="1">
                <a:latin typeface="Palatino Linotype" panose="02040502050505030304" pitchFamily="18" charset="0"/>
              </a:rPr>
              <a:t>moving</a:t>
            </a:r>
            <a:r>
              <a:rPr lang="it-IT">
                <a:latin typeface="Palatino Linotype" panose="02040502050505030304" pitchFamily="18" charset="0"/>
              </a:rPr>
              <a:t> the source from the </a:t>
            </a:r>
            <a:r>
              <a:rPr lang="it-IT" err="1">
                <a:latin typeface="Palatino Linotype" panose="02040502050505030304" pitchFamily="18" charset="0"/>
              </a:rPr>
              <a:t>heart</a:t>
            </a:r>
            <a:r>
              <a:rPr lang="it-IT">
                <a:latin typeface="Palatino Linotype" panose="02040502050505030304" pitchFamily="18" charset="0"/>
              </a:rPr>
              <a:t> to the </a:t>
            </a:r>
            <a:r>
              <a:rPr lang="it-IT" err="1">
                <a:latin typeface="Palatino Linotype" panose="02040502050505030304" pitchFamily="18" charset="0"/>
              </a:rPr>
              <a:t>left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lung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there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is</a:t>
            </a:r>
            <a:r>
              <a:rPr lang="it-IT">
                <a:latin typeface="Palatino Linotype" panose="02040502050505030304" pitchFamily="18" charset="0"/>
              </a:rPr>
              <a:t> a </a:t>
            </a:r>
            <a:r>
              <a:rPr lang="it-IT" b="1" err="1">
                <a:latin typeface="Palatino Linotype" panose="02040502050505030304" pitchFamily="18" charset="0"/>
              </a:rPr>
              <a:t>decrease</a:t>
            </a:r>
            <a:r>
              <a:rPr lang="it-IT" b="1">
                <a:latin typeface="Palatino Linotype" panose="02040502050505030304" pitchFamily="18" charset="0"/>
              </a:rPr>
              <a:t> of 68% </a:t>
            </a:r>
            <a:r>
              <a:rPr lang="it-IT" err="1">
                <a:latin typeface="Palatino Linotype" panose="02040502050505030304" pitchFamily="18" charset="0"/>
              </a:rPr>
              <a:t>equivalent</a:t>
            </a:r>
            <a:r>
              <a:rPr lang="it-IT">
                <a:latin typeface="Palatino Linotype" panose="02040502050505030304" pitchFamily="18" charset="0"/>
              </a:rPr>
              <a:t> dose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ello 3D 31" descr="Gabbia toracica umana, anatomia">
                <a:extLst>
                  <a:ext uri="{FF2B5EF4-FFF2-40B4-BE49-F238E27FC236}">
                    <a16:creationId xmlns:a16="http://schemas.microsoft.com/office/drawing/2014/main" id="{E56E8409-D29B-EC83-CF55-98EDE8B007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6238346"/>
                  </p:ext>
                </p:extLst>
              </p:nvPr>
            </p:nvGraphicFramePr>
            <p:xfrm>
              <a:off x="9713340" y="3324883"/>
              <a:ext cx="1898470" cy="2557126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898470" cy="2557126"/>
                    </a:xfrm>
                    <a:prstGeom prst="rect">
                      <a:avLst/>
                    </a:prstGeom>
                  </am3d:spPr>
                  <am3d:camera>
                    <am3d:pos x="0" y="0" z="655657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24375" d="1000000"/>
                    <am3d:preTrans dx="1650" dy="1646546" dz="-1367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8663" ay="-720293" az="26776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6717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ello 3D 31" descr="Gabbia toracica umana, anatomia">
                <a:extLst>
                  <a:ext uri="{FF2B5EF4-FFF2-40B4-BE49-F238E27FC236}">
                    <a16:creationId xmlns:a16="http://schemas.microsoft.com/office/drawing/2014/main" id="{E56E8409-D29B-EC83-CF55-98EDE8B007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13340" y="3324883"/>
                <a:ext cx="1898470" cy="25571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38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0.0306 0.025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127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02474 -0.0611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" y="-305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2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E4594D9-F453-4EDE-C269-0F229447B286}"/>
              </a:ext>
            </a:extLst>
          </p:cNvPr>
          <p:cNvSpPr/>
          <p:nvPr/>
        </p:nvSpPr>
        <p:spPr>
          <a:xfrm>
            <a:off x="3419545" y="4167825"/>
            <a:ext cx="7890711" cy="1557320"/>
          </a:xfrm>
          <a:prstGeom prst="roundRect">
            <a:avLst/>
          </a:prstGeom>
          <a:solidFill>
            <a:srgbClr val="E8EEF8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4121B4D-A6EA-F658-26B3-27958BCF320B}"/>
              </a:ext>
            </a:extLst>
          </p:cNvPr>
          <p:cNvSpPr/>
          <p:nvPr/>
        </p:nvSpPr>
        <p:spPr>
          <a:xfrm>
            <a:off x="475019" y="1880429"/>
            <a:ext cx="7676244" cy="1557320"/>
          </a:xfrm>
          <a:prstGeom prst="roundRect">
            <a:avLst/>
          </a:prstGeom>
          <a:solidFill>
            <a:srgbClr val="E8EEF8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F4C724-53E7-D5FA-E1B1-CDBC72C1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Conclusions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24B958-0103-36CA-CB61-939D5739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8C4DAA-D871-3600-E2EB-35A057EF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E7CF36-1706-747A-3D00-60B73669D174}"/>
              </a:ext>
            </a:extLst>
          </p:cNvPr>
          <p:cNvSpPr txBox="1"/>
          <p:nvPr/>
        </p:nvSpPr>
        <p:spPr>
          <a:xfrm>
            <a:off x="723917" y="2053730"/>
            <a:ext cx="7289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A1A1A"/>
                </a:solidFill>
                <a:latin typeface="Palatino Linotype" panose="02040502050505030304" pitchFamily="18" charset="0"/>
                <a:cs typeface="Segoe UI"/>
              </a:rPr>
              <a:t>We </a:t>
            </a:r>
            <a:r>
              <a:rPr lang="en-US" b="1">
                <a:solidFill>
                  <a:srgbClr val="1A1A1A"/>
                </a:solidFill>
                <a:latin typeface="Palatino Linotype" panose="02040502050505030304" pitchFamily="18" charset="0"/>
                <a:cs typeface="Segoe UI"/>
              </a:rPr>
              <a:t>only</a:t>
            </a:r>
            <a:r>
              <a:rPr lang="en-US">
                <a:solidFill>
                  <a:srgbClr val="1A1A1A"/>
                </a:solidFill>
                <a:latin typeface="Palatino Linotype" panose="02040502050505030304" pitchFamily="18" charset="0"/>
                <a:cs typeface="Segoe UI"/>
              </a:rPr>
              <a:t> consider </a:t>
            </a:r>
            <a:r>
              <a:rPr lang="en-US" b="1">
                <a:solidFill>
                  <a:srgbClr val="1A1A1A"/>
                </a:solidFill>
                <a:latin typeface="Palatino Linotype" panose="02040502050505030304" pitchFamily="18" charset="0"/>
                <a:cs typeface="Segoe UI"/>
              </a:rPr>
              <a:t>the detectors </a:t>
            </a:r>
            <a:r>
              <a:rPr lang="en-US">
                <a:solidFill>
                  <a:srgbClr val="1A1A1A"/>
                </a:solidFill>
                <a:latin typeface="Palatino Linotype" panose="02040502050505030304" pitchFamily="18" charset="0"/>
                <a:cs typeface="Segoe UI"/>
              </a:rPr>
              <a:t>but neither the photomultiplier tubes nor the image reconstruction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err="1">
                <a:latin typeface="Palatino Linotype" panose="02040502050505030304" pitchFamily="18" charset="0"/>
              </a:rPr>
              <a:t>Our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b="1">
                <a:latin typeface="Palatino Linotype" panose="02040502050505030304" pitchFamily="18" charset="0"/>
              </a:rPr>
              <a:t>best </a:t>
            </a:r>
            <a:r>
              <a:rPr lang="it-IT" b="1" err="1">
                <a:latin typeface="Palatino Linotype" panose="02040502050505030304" pitchFamily="18" charset="0"/>
              </a:rPr>
              <a:t>simulation</a:t>
            </a:r>
            <a:r>
              <a:rPr lang="it-IT" b="1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is</a:t>
            </a:r>
            <a:r>
              <a:rPr lang="it-IT">
                <a:latin typeface="Palatino Linotype" panose="02040502050505030304" pitchFamily="18" charset="0"/>
              </a:rPr>
              <a:t> with </a:t>
            </a:r>
            <a:r>
              <a:rPr lang="it-IT" b="1">
                <a:latin typeface="Palatino Linotype" panose="02040502050505030304" pitchFamily="18" charset="0"/>
              </a:rPr>
              <a:t>BGO;</a:t>
            </a:r>
            <a:r>
              <a:rPr lang="it-IT">
                <a:latin typeface="Palatino Linotype" panose="02040502050505030304" pitchFamily="18" charset="0"/>
              </a:rPr>
              <a:t> in </a:t>
            </a:r>
            <a:r>
              <a:rPr lang="it-IT" err="1">
                <a:latin typeface="Palatino Linotype" panose="02040502050505030304" pitchFamily="18" charset="0"/>
              </a:rPr>
              <a:t>contrast</a:t>
            </a:r>
            <a:r>
              <a:rPr lang="it-IT">
                <a:latin typeface="Palatino Linotype" panose="02040502050505030304" pitchFamily="18" charset="0"/>
              </a:rPr>
              <a:t> with reality due to the </a:t>
            </a:r>
            <a:r>
              <a:rPr lang="it-IT" err="1">
                <a:latin typeface="Palatino Linotype" panose="02040502050505030304" pitchFamily="18" charset="0"/>
              </a:rPr>
              <a:t>presence</a:t>
            </a:r>
            <a:r>
              <a:rPr lang="it-IT">
                <a:latin typeface="Palatino Linotype" panose="02040502050505030304" pitchFamily="18" charset="0"/>
              </a:rPr>
              <a:t> of </a:t>
            </a:r>
            <a:r>
              <a:rPr lang="it-IT" err="1">
                <a:latin typeface="Palatino Linotype" panose="02040502050505030304" pitchFamily="18" charset="0"/>
              </a:rPr>
              <a:t>other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factors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such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as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b="1" err="1">
                <a:latin typeface="Palatino Linotype" panose="02040502050505030304" pitchFamily="18" charset="0"/>
              </a:rPr>
              <a:t>temporal</a:t>
            </a:r>
            <a:r>
              <a:rPr lang="it-IT" b="1">
                <a:latin typeface="Palatino Linotype" panose="02040502050505030304" pitchFamily="18" charset="0"/>
              </a:rPr>
              <a:t> </a:t>
            </a:r>
            <a:r>
              <a:rPr lang="it-IT" b="1" err="1">
                <a:latin typeface="Palatino Linotype" panose="02040502050505030304" pitchFamily="18" charset="0"/>
              </a:rPr>
              <a:t>resolution</a:t>
            </a:r>
            <a:endParaRPr lang="it-IT" b="1">
              <a:latin typeface="Palatino Linotype" panose="02040502050505030304" pitchFamily="18" charset="0"/>
            </a:endParaRPr>
          </a:p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BA564-EF80-D6EF-FCAD-918390E6E558}"/>
              </a:ext>
            </a:extLst>
          </p:cNvPr>
          <p:cNvSpPr txBox="1"/>
          <p:nvPr/>
        </p:nvSpPr>
        <p:spPr>
          <a:xfrm>
            <a:off x="3552539" y="4317310"/>
            <a:ext cx="8136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Palatino Linotype" panose="02040502050505030304" pitchFamily="18" charset="0"/>
              </a:rPr>
              <a:t>Head: </a:t>
            </a:r>
            <a:r>
              <a:rPr lang="it-IT" err="1">
                <a:latin typeface="Palatino Linotype" panose="02040502050505030304" pitchFamily="18" charset="0"/>
              </a:rPr>
              <a:t>minimal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variation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because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we</a:t>
            </a:r>
            <a:r>
              <a:rPr lang="it-IT">
                <a:latin typeface="Palatino Linotype" panose="02040502050505030304" pitchFamily="18" charset="0"/>
              </a:rPr>
              <a:t> are </a:t>
            </a:r>
            <a:r>
              <a:rPr lang="it-IT" err="1">
                <a:latin typeface="Palatino Linotype" panose="02040502050505030304" pitchFamily="18" charset="0"/>
              </a:rPr>
              <a:t>dealing</a:t>
            </a:r>
            <a:r>
              <a:rPr lang="it-IT">
                <a:latin typeface="Palatino Linotype" panose="02040502050505030304" pitchFamily="18" charset="0"/>
              </a:rPr>
              <a:t> with small </a:t>
            </a:r>
            <a:r>
              <a:rPr lang="it-IT" err="1">
                <a:latin typeface="Palatino Linotype" panose="02040502050505030304" pitchFamily="18" charset="0"/>
              </a:rPr>
              <a:t>geometries</a:t>
            </a:r>
            <a:r>
              <a:rPr lang="it-IT">
                <a:latin typeface="Palatino Linotype" panose="0204050205050503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err="1">
                <a:latin typeface="Palatino Linotype" panose="02040502050505030304" pitchFamily="18" charset="0"/>
              </a:rPr>
              <a:t>Thorax</a:t>
            </a:r>
            <a:r>
              <a:rPr lang="it-IT" b="1">
                <a:latin typeface="Palatino Linotype" panose="02040502050505030304" pitchFamily="18" charset="0"/>
              </a:rPr>
              <a:t>: </a:t>
            </a:r>
            <a:r>
              <a:rPr lang="it-IT" err="1">
                <a:latin typeface="Palatino Linotype" panose="02040502050505030304" pitchFamily="18" charset="0"/>
              </a:rPr>
              <a:t>higher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variation</a:t>
            </a:r>
            <a:r>
              <a:rPr lang="it-IT">
                <a:latin typeface="Palatino Linotype" panose="02040502050505030304" pitchFamily="18" charset="0"/>
              </a:rPr>
              <a:t>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>
                <a:latin typeface="Palatino Linotype" panose="02040502050505030304" pitchFamily="18" charset="0"/>
              </a:rPr>
              <a:t>Source in the </a:t>
            </a:r>
            <a:r>
              <a:rPr lang="it-IT" err="1">
                <a:latin typeface="Palatino Linotype" panose="02040502050505030304" pitchFamily="18" charset="0"/>
              </a:rPr>
              <a:t>lung</a:t>
            </a:r>
            <a:r>
              <a:rPr lang="it-IT">
                <a:latin typeface="Palatino Linotype" panose="02040502050505030304" pitchFamily="18" charset="0"/>
              </a:rPr>
              <a:t>: </a:t>
            </a:r>
            <a:r>
              <a:rPr lang="it-IT" err="1">
                <a:latin typeface="Palatino Linotype" panose="02040502050505030304" pitchFamily="18" charset="0"/>
              </a:rPr>
              <a:t>there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could</a:t>
            </a:r>
            <a:r>
              <a:rPr lang="it-IT">
                <a:latin typeface="Palatino Linotype" panose="02040502050505030304" pitchFamily="18" charset="0"/>
              </a:rPr>
              <a:t> be the </a:t>
            </a:r>
            <a:r>
              <a:rPr lang="it-IT" err="1">
                <a:latin typeface="Palatino Linotype" panose="02040502050505030304" pitchFamily="18" charset="0"/>
              </a:rPr>
              <a:t>presence</a:t>
            </a:r>
            <a:r>
              <a:rPr lang="it-IT">
                <a:latin typeface="Palatino Linotype" panose="02040502050505030304" pitchFamily="18" charset="0"/>
              </a:rPr>
              <a:t> of air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>
                <a:latin typeface="Palatino Linotype" panose="02040502050505030304" pitchFamily="18" charset="0"/>
              </a:rPr>
              <a:t>Source in the </a:t>
            </a:r>
            <a:r>
              <a:rPr lang="it-IT" err="1">
                <a:latin typeface="Palatino Linotype" panose="02040502050505030304" pitchFamily="18" charset="0"/>
              </a:rPr>
              <a:t>heart</a:t>
            </a:r>
            <a:r>
              <a:rPr lang="it-IT">
                <a:latin typeface="Palatino Linotype" panose="02040502050505030304" pitchFamily="18" charset="0"/>
              </a:rPr>
              <a:t>: </a:t>
            </a:r>
            <a:r>
              <a:rPr lang="it-IT" err="1">
                <a:latin typeface="Palatino Linotype" panose="02040502050505030304" pitchFamily="18" charset="0"/>
              </a:rPr>
              <a:t>it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is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denser</a:t>
            </a:r>
            <a:r>
              <a:rPr lang="it-IT">
                <a:latin typeface="Palatino Linotype" panose="02040502050505030304" pitchFamily="18" charset="0"/>
              </a:rPr>
              <a:t> so </a:t>
            </a:r>
            <a:r>
              <a:rPr lang="it-IT" err="1">
                <a:latin typeface="Palatino Linotype" panose="02040502050505030304" pitchFamily="18" charset="0"/>
              </a:rPr>
              <a:t>absorbs</a:t>
            </a:r>
            <a:r>
              <a:rPr lang="it-IT">
                <a:latin typeface="Palatino Linotype" panose="02040502050505030304" pitchFamily="18" charset="0"/>
              </a:rPr>
              <a:t> more dose</a:t>
            </a:r>
            <a:endParaRPr lang="it-IT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AFDA8E0F-325D-1FAC-28A6-CC54D3EBE29A}"/>
              </a:ext>
            </a:extLst>
          </p:cNvPr>
          <p:cNvSpPr/>
          <p:nvPr/>
        </p:nvSpPr>
        <p:spPr>
          <a:xfrm>
            <a:off x="533847" y="1393831"/>
            <a:ext cx="3123067" cy="659599"/>
          </a:xfrm>
          <a:custGeom>
            <a:avLst/>
            <a:gdLst>
              <a:gd name="connsiteX0" fmla="*/ 156843 w 2668334"/>
              <a:gd name="connsiteY0" fmla="*/ 64842 h 659599"/>
              <a:gd name="connsiteX1" fmla="*/ 134540 w 2668334"/>
              <a:gd name="connsiteY1" fmla="*/ 611252 h 659599"/>
              <a:gd name="connsiteX2" fmla="*/ 1651106 w 2668334"/>
              <a:gd name="connsiteY2" fmla="*/ 544344 h 659599"/>
              <a:gd name="connsiteX3" fmla="*/ 2309028 w 2668334"/>
              <a:gd name="connsiteY3" fmla="*/ 644705 h 659599"/>
              <a:gd name="connsiteX4" fmla="*/ 2587809 w 2668334"/>
              <a:gd name="connsiteY4" fmla="*/ 165203 h 659599"/>
              <a:gd name="connsiteX5" fmla="*/ 859370 w 2668334"/>
              <a:gd name="connsiteY5" fmla="*/ 20237 h 659599"/>
              <a:gd name="connsiteX6" fmla="*/ 156843 w 2668334"/>
              <a:gd name="connsiteY6" fmla="*/ 64842 h 65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8334" h="659599">
                <a:moveTo>
                  <a:pt x="156843" y="64842"/>
                </a:moveTo>
                <a:cubicBezTo>
                  <a:pt x="36038" y="163344"/>
                  <a:pt x="-114504" y="531335"/>
                  <a:pt x="134540" y="611252"/>
                </a:cubicBezTo>
                <a:cubicBezTo>
                  <a:pt x="383584" y="691169"/>
                  <a:pt x="1288691" y="538769"/>
                  <a:pt x="1651106" y="544344"/>
                </a:cubicBezTo>
                <a:cubicBezTo>
                  <a:pt x="2013521" y="549919"/>
                  <a:pt x="2152911" y="707895"/>
                  <a:pt x="2309028" y="644705"/>
                </a:cubicBezTo>
                <a:cubicBezTo>
                  <a:pt x="2465145" y="581515"/>
                  <a:pt x="2829419" y="269281"/>
                  <a:pt x="2587809" y="165203"/>
                </a:cubicBezTo>
                <a:cubicBezTo>
                  <a:pt x="2346199" y="61125"/>
                  <a:pt x="1258955" y="35105"/>
                  <a:pt x="859370" y="20237"/>
                </a:cubicBezTo>
                <a:cubicBezTo>
                  <a:pt x="459785" y="5369"/>
                  <a:pt x="277648" y="-33660"/>
                  <a:pt x="156843" y="64842"/>
                </a:cubicBezTo>
                <a:close/>
              </a:path>
            </a:pathLst>
          </a:custGeom>
          <a:solidFill>
            <a:srgbClr val="EF585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latin typeface="Palatino Linotype" panose="02040502050505030304" pitchFamily="18" charset="0"/>
              </a:rPr>
              <a:t>    </a:t>
            </a:r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Limits of </a:t>
            </a:r>
            <a:r>
              <a:rPr lang="it-I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our</a:t>
            </a:r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it-I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simulation</a:t>
            </a:r>
            <a:endParaRPr lang="it-I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848F62FD-8F4F-FD25-E579-F76C60689C21}"/>
              </a:ext>
            </a:extLst>
          </p:cNvPr>
          <p:cNvSpPr/>
          <p:nvPr/>
        </p:nvSpPr>
        <p:spPr>
          <a:xfrm>
            <a:off x="3192508" y="3644008"/>
            <a:ext cx="2241266" cy="659599"/>
          </a:xfrm>
          <a:custGeom>
            <a:avLst/>
            <a:gdLst>
              <a:gd name="connsiteX0" fmla="*/ 156843 w 2668334"/>
              <a:gd name="connsiteY0" fmla="*/ 64842 h 659599"/>
              <a:gd name="connsiteX1" fmla="*/ 134540 w 2668334"/>
              <a:gd name="connsiteY1" fmla="*/ 611252 h 659599"/>
              <a:gd name="connsiteX2" fmla="*/ 1651106 w 2668334"/>
              <a:gd name="connsiteY2" fmla="*/ 544344 h 659599"/>
              <a:gd name="connsiteX3" fmla="*/ 2309028 w 2668334"/>
              <a:gd name="connsiteY3" fmla="*/ 644705 h 659599"/>
              <a:gd name="connsiteX4" fmla="*/ 2587809 w 2668334"/>
              <a:gd name="connsiteY4" fmla="*/ 165203 h 659599"/>
              <a:gd name="connsiteX5" fmla="*/ 859370 w 2668334"/>
              <a:gd name="connsiteY5" fmla="*/ 20237 h 659599"/>
              <a:gd name="connsiteX6" fmla="*/ 156843 w 2668334"/>
              <a:gd name="connsiteY6" fmla="*/ 64842 h 65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8334" h="659599">
                <a:moveTo>
                  <a:pt x="156843" y="64842"/>
                </a:moveTo>
                <a:cubicBezTo>
                  <a:pt x="36038" y="163344"/>
                  <a:pt x="-114504" y="531335"/>
                  <a:pt x="134540" y="611252"/>
                </a:cubicBezTo>
                <a:cubicBezTo>
                  <a:pt x="383584" y="691169"/>
                  <a:pt x="1288691" y="538769"/>
                  <a:pt x="1651106" y="544344"/>
                </a:cubicBezTo>
                <a:cubicBezTo>
                  <a:pt x="2013521" y="549919"/>
                  <a:pt x="2152911" y="707895"/>
                  <a:pt x="2309028" y="644705"/>
                </a:cubicBezTo>
                <a:cubicBezTo>
                  <a:pt x="2465145" y="581515"/>
                  <a:pt x="2829419" y="269281"/>
                  <a:pt x="2587809" y="165203"/>
                </a:cubicBezTo>
                <a:cubicBezTo>
                  <a:pt x="2346199" y="61125"/>
                  <a:pt x="1258955" y="35105"/>
                  <a:pt x="859370" y="20237"/>
                </a:cubicBezTo>
                <a:cubicBezTo>
                  <a:pt x="459785" y="5369"/>
                  <a:pt x="277648" y="-33660"/>
                  <a:pt x="156843" y="64842"/>
                </a:cubicBezTo>
                <a:close/>
              </a:path>
            </a:pathLst>
          </a:custGeom>
          <a:solidFill>
            <a:srgbClr val="EF585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latin typeface="Palatino Linotype" panose="02040502050505030304" pitchFamily="18" charset="0"/>
              </a:rPr>
              <a:t>     </a:t>
            </a:r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Dose </a:t>
            </a:r>
            <a:r>
              <a:rPr lang="it-I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absorption</a:t>
            </a:r>
            <a:endParaRPr lang="it-I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02526A-0D84-9BD5-79F2-F4FE49502A85}"/>
              </a:ext>
            </a:extLst>
          </p:cNvPr>
          <p:cNvSpPr txBox="1"/>
          <p:nvPr/>
        </p:nvSpPr>
        <p:spPr>
          <a:xfrm>
            <a:off x="5433774" y="3817361"/>
            <a:ext cx="444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err="1">
                <a:latin typeface="Palatino Linotype" panose="02040502050505030304" pitchFamily="18" charset="0"/>
              </a:rPr>
              <a:t>Influenced</a:t>
            </a:r>
            <a:r>
              <a:rPr lang="it-IT" b="1">
                <a:latin typeface="Palatino Linotype" panose="02040502050505030304" pitchFamily="18" charset="0"/>
              </a:rPr>
              <a:t> by the position of the source</a:t>
            </a:r>
          </a:p>
          <a:p>
            <a:endParaRPr lang="it-IT"/>
          </a:p>
        </p:txBody>
      </p:sp>
      <p:pic>
        <p:nvPicPr>
          <p:cNvPr id="29" name="Elemento grafico 28" descr="Cervello in testa contorno">
            <a:extLst>
              <a:ext uri="{FF2B5EF4-FFF2-40B4-BE49-F238E27FC236}">
                <a16:creationId xmlns:a16="http://schemas.microsoft.com/office/drawing/2014/main" id="{F881BE40-D2B6-6312-B145-E83F296D4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673" y="3762525"/>
            <a:ext cx="365093" cy="365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Elemento grafico 30" descr="Progetto contorno">
            <a:extLst>
              <a:ext uri="{FF2B5EF4-FFF2-40B4-BE49-F238E27FC236}">
                <a16:creationId xmlns:a16="http://schemas.microsoft.com/office/drawing/2014/main" id="{5681110D-C8F9-C4A0-0FAB-9D5624737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921" y="1524811"/>
            <a:ext cx="346869" cy="346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8291E3-42D3-C11E-07BB-A2058C397E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00"/>
          <a:stretch/>
        </p:blipFill>
        <p:spPr>
          <a:xfrm>
            <a:off x="8508570" y="2328800"/>
            <a:ext cx="1798032" cy="1181100"/>
          </a:xfrm>
          <a:prstGeom prst="rect">
            <a:avLst/>
          </a:prstGeom>
        </p:spPr>
      </p:pic>
      <p:pic>
        <p:nvPicPr>
          <p:cNvPr id="42" name="Elemento grafico 41" descr="Frecce a zig zag con riempimento a tinta unita">
            <a:extLst>
              <a:ext uri="{FF2B5EF4-FFF2-40B4-BE49-F238E27FC236}">
                <a16:creationId xmlns:a16="http://schemas.microsoft.com/office/drawing/2014/main" id="{8B5C29E6-2C4F-2B96-EC03-C0C280440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6752" y="2686161"/>
            <a:ext cx="554579" cy="55457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91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6" grpId="0"/>
      <p:bldP spid="14" grpId="0" animBg="1"/>
      <p:bldP spid="20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1C417D-EE12-9A7D-8388-13AC02D9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haroni"/>
                <a:ea typeface="Calibri"/>
                <a:cs typeface="Calibri"/>
              </a:rPr>
              <a:t>Bibliography</a:t>
            </a:r>
            <a:endParaRPr lang="it-IT">
              <a:latin typeface="Aharoni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70CC64-45D0-CD0E-529E-580D206D8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02" y="1490440"/>
            <a:ext cx="5410371" cy="44952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300">
                <a:latin typeface="Palatino Linotype"/>
                <a:ea typeface="+mn-lt"/>
                <a:cs typeface="+mn-lt"/>
              </a:rPr>
              <a:t>Borasi, Giovanni, Federica Fioroni, Alberto Del Guerra, e Giovanni Lucignani. 2010. «PET Systems: The Value of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Added</a:t>
            </a:r>
            <a:r>
              <a:rPr lang="it-IT" sz="1300">
                <a:latin typeface="Palatino Linotype"/>
                <a:ea typeface="+mn-lt"/>
                <a:cs typeface="+mn-lt"/>
              </a:rPr>
              <a:t>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Length</a:t>
            </a:r>
            <a:r>
              <a:rPr lang="it-IT" sz="1300">
                <a:latin typeface="Palatino Linotype"/>
                <a:ea typeface="+mn-lt"/>
                <a:cs typeface="+mn-lt"/>
              </a:rPr>
              <a:t>».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European</a:t>
            </a:r>
            <a:r>
              <a:rPr lang="it-IT" sz="1300" i="1">
                <a:latin typeface="Palatino Linotype"/>
                <a:ea typeface="+mn-lt"/>
                <a:cs typeface="+mn-lt"/>
              </a:rPr>
              <a:t> Journal of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Nuclear</a:t>
            </a:r>
            <a:r>
              <a:rPr lang="it-IT" sz="1300" i="1">
                <a:latin typeface="Palatino Linotype"/>
                <a:ea typeface="+mn-lt"/>
                <a:cs typeface="+mn-lt"/>
              </a:rPr>
              <a:t> Medicine and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Molecular</a:t>
            </a:r>
            <a:r>
              <a:rPr lang="it-IT" sz="1300" i="1">
                <a:latin typeface="Palatino Linotype"/>
                <a:ea typeface="+mn-lt"/>
                <a:cs typeface="+mn-lt"/>
              </a:rPr>
              <a:t> Imaging</a:t>
            </a:r>
            <a:r>
              <a:rPr lang="it-IT" sz="1300">
                <a:latin typeface="Palatino Linotype"/>
                <a:ea typeface="+mn-lt"/>
                <a:cs typeface="+mn-lt"/>
              </a:rPr>
              <a:t> 37 (9): 1629–32. </a:t>
            </a:r>
            <a:r>
              <a:rPr lang="it-IT" sz="1300">
                <a:latin typeface="Palatino Linotype"/>
                <a:ea typeface="+mn-lt"/>
                <a:cs typeface="+mn-lt"/>
                <a:hlinkClick r:id="rId2"/>
              </a:rPr>
              <a:t>https://doi.org/10.1007/s00259-010-1438-9</a:t>
            </a:r>
            <a:r>
              <a:rPr lang="it-IT" sz="1300">
                <a:latin typeface="Palatino Linotype"/>
                <a:ea typeface="+mn-lt"/>
                <a:cs typeface="+mn-lt"/>
              </a:rPr>
              <a:t>.</a:t>
            </a:r>
            <a:endParaRPr lang="it-IT">
              <a:ea typeface="Calibri" panose="020F0502020204030204"/>
              <a:cs typeface="Calibri" panose="020F0502020204030204"/>
            </a:endParaRPr>
          </a:p>
          <a:p>
            <a:r>
              <a:rPr lang="it-IT" sz="1300" err="1">
                <a:latin typeface="Palatino Linotype"/>
                <a:ea typeface="+mn-lt"/>
                <a:cs typeface="+mn-lt"/>
              </a:rPr>
              <a:t>Daube</a:t>
            </a:r>
            <a:r>
              <a:rPr lang="it-IT" sz="1300">
                <a:latin typeface="Palatino Linotype"/>
                <a:ea typeface="+mn-lt"/>
                <a:cs typeface="+mn-lt"/>
              </a:rPr>
              <a:t>-Witherspoon, Margaret E., e Simon R. Cherry. 2021. «Scanner design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considerations</a:t>
            </a:r>
            <a:r>
              <a:rPr lang="it-IT" sz="1300">
                <a:latin typeface="Palatino Linotype"/>
                <a:ea typeface="+mn-lt"/>
                <a:cs typeface="+mn-lt"/>
              </a:rPr>
              <a:t> for long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axial</a:t>
            </a:r>
            <a:r>
              <a:rPr lang="it-IT" sz="1300">
                <a:latin typeface="Palatino Linotype"/>
                <a:ea typeface="+mn-lt"/>
                <a:cs typeface="+mn-lt"/>
              </a:rPr>
              <a:t> field-of-</a:t>
            </a:r>
            <a:r>
              <a:rPr lang="it-IT" sz="1300" err="1">
                <a:latin typeface="Palatino Linotype"/>
                <a:ea typeface="+mn-lt"/>
                <a:cs typeface="+mn-lt"/>
              </a:rPr>
              <a:t>view</a:t>
            </a:r>
            <a:r>
              <a:rPr lang="it-IT" sz="1300">
                <a:latin typeface="Palatino Linotype"/>
                <a:ea typeface="+mn-lt"/>
                <a:cs typeface="+mn-lt"/>
              </a:rPr>
              <a:t> PET systems». </a:t>
            </a:r>
            <a:r>
              <a:rPr lang="it-IT" sz="1300" i="1">
                <a:latin typeface="Palatino Linotype"/>
                <a:ea typeface="+mn-lt"/>
                <a:cs typeface="+mn-lt"/>
              </a:rPr>
              <a:t>PET clinics</a:t>
            </a:r>
            <a:r>
              <a:rPr lang="it-IT" sz="1300">
                <a:latin typeface="Palatino Linotype"/>
                <a:ea typeface="+mn-lt"/>
                <a:cs typeface="+mn-lt"/>
              </a:rPr>
              <a:t> 16 (1): 25–39. </a:t>
            </a:r>
            <a:r>
              <a:rPr lang="it-IT" sz="1300">
                <a:latin typeface="Palatino Linotype"/>
                <a:ea typeface="+mn-lt"/>
                <a:cs typeface="+mn-lt"/>
                <a:hlinkClick r:id="rId3"/>
              </a:rPr>
              <a:t>https://doi.org/10.1016/j.cpet.2020.09.003</a:t>
            </a:r>
            <a:r>
              <a:rPr lang="it-IT" sz="1300">
                <a:latin typeface="Palatino Linotype"/>
                <a:ea typeface="+mn-lt"/>
                <a:cs typeface="+mn-lt"/>
              </a:rPr>
              <a:t>.</a:t>
            </a:r>
          </a:p>
          <a:p>
            <a:r>
              <a:rPr lang="it-IT" sz="1300" err="1">
                <a:latin typeface="Palatino Linotype"/>
                <a:ea typeface="+mn-lt"/>
                <a:cs typeface="+mn-lt"/>
              </a:rPr>
              <a:t>Ghabrial</a:t>
            </a:r>
            <a:r>
              <a:rPr lang="it-IT" sz="1300">
                <a:latin typeface="Palatino Linotype"/>
                <a:ea typeface="+mn-lt"/>
                <a:cs typeface="+mn-lt"/>
              </a:rPr>
              <a:t>, Amir, Daniel Franklin, e Habib Zaidi. 2018. «A Monte Carlo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Simulation</a:t>
            </a:r>
            <a:r>
              <a:rPr lang="it-IT" sz="1300">
                <a:latin typeface="Palatino Linotype"/>
                <a:ea typeface="+mn-lt"/>
                <a:cs typeface="+mn-lt"/>
              </a:rPr>
              <a:t> Study of the Impact of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Novel</a:t>
            </a:r>
            <a:r>
              <a:rPr lang="it-IT" sz="1300">
                <a:latin typeface="Palatino Linotype"/>
                <a:ea typeface="+mn-lt"/>
                <a:cs typeface="+mn-lt"/>
              </a:rPr>
              <a:t>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Scintillation</a:t>
            </a:r>
            <a:r>
              <a:rPr lang="it-IT" sz="1300">
                <a:latin typeface="Palatino Linotype"/>
                <a:ea typeface="+mn-lt"/>
                <a:cs typeface="+mn-lt"/>
              </a:rPr>
              <a:t> Crystals on Performance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Characteristics</a:t>
            </a:r>
            <a:r>
              <a:rPr lang="it-IT" sz="1300">
                <a:latin typeface="Palatino Linotype"/>
                <a:ea typeface="+mn-lt"/>
                <a:cs typeface="+mn-lt"/>
              </a:rPr>
              <a:t> of PET Scanners».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Physica</a:t>
            </a:r>
            <a:r>
              <a:rPr lang="it-IT" sz="1300" i="1">
                <a:latin typeface="Palatino Linotype"/>
                <a:ea typeface="+mn-lt"/>
                <a:cs typeface="+mn-lt"/>
              </a:rPr>
              <a:t> Medica</a:t>
            </a:r>
            <a:r>
              <a:rPr lang="it-IT" sz="1300">
                <a:latin typeface="Palatino Linotype"/>
                <a:ea typeface="+mn-lt"/>
                <a:cs typeface="+mn-lt"/>
              </a:rPr>
              <a:t> 50 (giugno): 37–45. </a:t>
            </a:r>
            <a:r>
              <a:rPr lang="it-IT" sz="1300">
                <a:latin typeface="Palatino Linotype"/>
                <a:ea typeface="+mn-lt"/>
                <a:cs typeface="+mn-lt"/>
                <a:hlinkClick r:id="rId4"/>
              </a:rPr>
              <a:t>https://doi.org/10.1016/j.ejmp.2018.05.010</a:t>
            </a:r>
            <a:r>
              <a:rPr lang="it-IT" sz="1300">
                <a:latin typeface="Palatino Linotype"/>
                <a:ea typeface="+mn-lt"/>
                <a:cs typeface="+mn-lt"/>
              </a:rPr>
              <a:t>.</a:t>
            </a:r>
          </a:p>
          <a:p>
            <a:r>
              <a:rPr lang="it-IT" sz="1300" err="1">
                <a:latin typeface="Palatino Linotype"/>
                <a:ea typeface="+mn-lt"/>
                <a:cs typeface="+mn-lt"/>
              </a:rPr>
              <a:t>Grodzicka</a:t>
            </a:r>
            <a:r>
              <a:rPr lang="it-IT" sz="1300">
                <a:latin typeface="Palatino Linotype"/>
                <a:ea typeface="+mn-lt"/>
                <a:cs typeface="+mn-lt"/>
              </a:rPr>
              <a:t>, M., M.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Moszyński</a:t>
            </a:r>
            <a:r>
              <a:rPr lang="it-IT" sz="1300">
                <a:latin typeface="Palatino Linotype"/>
                <a:ea typeface="+mn-lt"/>
                <a:cs typeface="+mn-lt"/>
              </a:rPr>
              <a:t>, T.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Szczęśniak</a:t>
            </a:r>
            <a:r>
              <a:rPr lang="it-IT" sz="1300">
                <a:latin typeface="Palatino Linotype"/>
                <a:ea typeface="+mn-lt"/>
                <a:cs typeface="+mn-lt"/>
              </a:rPr>
              <a:t>, A.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Syntfeld-Każuch</a:t>
            </a:r>
            <a:r>
              <a:rPr lang="it-IT" sz="1300">
                <a:latin typeface="Palatino Linotype"/>
                <a:ea typeface="+mn-lt"/>
                <a:cs typeface="+mn-lt"/>
              </a:rPr>
              <a:t>, Ł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Świderski</a:t>
            </a:r>
            <a:r>
              <a:rPr lang="it-IT" sz="1300">
                <a:latin typeface="Palatino Linotype"/>
                <a:ea typeface="+mn-lt"/>
                <a:cs typeface="+mn-lt"/>
              </a:rPr>
              <a:t>, A. F.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Zerrouk</a:t>
            </a:r>
            <a:r>
              <a:rPr lang="it-IT" sz="1300">
                <a:latin typeface="Palatino Linotype"/>
                <a:ea typeface="+mn-lt"/>
                <a:cs typeface="+mn-lt"/>
              </a:rPr>
              <a:t>, e J.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Owczarczyk</a:t>
            </a:r>
            <a:r>
              <a:rPr lang="it-IT" sz="1300">
                <a:latin typeface="Palatino Linotype"/>
                <a:ea typeface="+mn-lt"/>
                <a:cs typeface="+mn-lt"/>
              </a:rPr>
              <a:t>. 2011. «</a:t>
            </a:r>
            <a:r>
              <a:rPr lang="it-IT" sz="1300" err="1">
                <a:latin typeface="Palatino Linotype"/>
                <a:ea typeface="+mn-lt"/>
                <a:cs typeface="+mn-lt"/>
              </a:rPr>
              <a:t>Characterization</a:t>
            </a:r>
            <a:r>
              <a:rPr lang="it-IT" sz="1300">
                <a:latin typeface="Palatino Linotype"/>
                <a:ea typeface="+mn-lt"/>
                <a:cs typeface="+mn-lt"/>
              </a:rPr>
              <a:t> of LFS-3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scintillator</a:t>
            </a:r>
            <a:r>
              <a:rPr lang="it-IT" sz="1300">
                <a:latin typeface="Palatino Linotype"/>
                <a:ea typeface="+mn-lt"/>
                <a:cs typeface="+mn-lt"/>
              </a:rPr>
              <a:t> in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comparison</a:t>
            </a:r>
            <a:r>
              <a:rPr lang="it-IT" sz="1300">
                <a:latin typeface="Palatino Linotype"/>
                <a:ea typeface="+mn-lt"/>
                <a:cs typeface="+mn-lt"/>
              </a:rPr>
              <a:t> with LSO».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Nuclear</a:t>
            </a:r>
            <a:r>
              <a:rPr lang="it-IT" sz="1300" i="1">
                <a:latin typeface="Palatino Linotype"/>
                <a:ea typeface="+mn-lt"/>
                <a:cs typeface="+mn-lt"/>
              </a:rPr>
              <a:t> Instruments and Methods in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Physics</a:t>
            </a:r>
            <a:r>
              <a:rPr lang="it-IT" sz="1300" i="1">
                <a:latin typeface="Palatino Linotype"/>
                <a:ea typeface="+mn-lt"/>
                <a:cs typeface="+mn-lt"/>
              </a:rPr>
              <a:t>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Research</a:t>
            </a:r>
            <a:r>
              <a:rPr lang="it-IT" sz="1300" i="1">
                <a:latin typeface="Palatino Linotype"/>
                <a:ea typeface="+mn-lt"/>
                <a:cs typeface="+mn-lt"/>
              </a:rPr>
              <a:t>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Section</a:t>
            </a:r>
            <a:r>
              <a:rPr lang="it-IT" sz="1300" i="1">
                <a:latin typeface="Palatino Linotype"/>
                <a:ea typeface="+mn-lt"/>
                <a:cs typeface="+mn-lt"/>
              </a:rPr>
              <a:t> A: Accelerators,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Spectrometers</a:t>
            </a:r>
            <a:r>
              <a:rPr lang="it-IT" sz="1300" i="1">
                <a:latin typeface="Palatino Linotype"/>
                <a:ea typeface="+mn-lt"/>
                <a:cs typeface="+mn-lt"/>
              </a:rPr>
              <a:t>, Detectors and Associated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Equipment</a:t>
            </a:r>
            <a:r>
              <a:rPr lang="it-IT" sz="1300">
                <a:latin typeface="Palatino Linotype"/>
                <a:ea typeface="+mn-lt"/>
                <a:cs typeface="+mn-lt"/>
              </a:rPr>
              <a:t> 652 (1): 226.</a:t>
            </a:r>
          </a:p>
          <a:p>
            <a:r>
              <a:rPr lang="it-IT" sz="1300" err="1">
                <a:latin typeface="Palatino Linotype"/>
                <a:ea typeface="+mn-lt"/>
                <a:cs typeface="+mn-lt"/>
              </a:rPr>
              <a:t>Jutila</a:t>
            </a:r>
            <a:r>
              <a:rPr lang="it-IT" sz="1300">
                <a:latin typeface="Palatino Linotype"/>
                <a:ea typeface="+mn-lt"/>
                <a:cs typeface="+mn-lt"/>
              </a:rPr>
              <a:t>, Henri, Paul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Greenlees</a:t>
            </a:r>
            <a:r>
              <a:rPr lang="it-IT" sz="1300">
                <a:latin typeface="Palatino Linotype"/>
                <a:ea typeface="+mn-lt"/>
                <a:cs typeface="+mn-lt"/>
              </a:rPr>
              <a:t>,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Tiina</a:t>
            </a:r>
            <a:r>
              <a:rPr lang="it-IT" sz="1300">
                <a:latin typeface="Palatino Linotype"/>
                <a:ea typeface="+mn-lt"/>
                <a:cs typeface="+mn-lt"/>
              </a:rPr>
              <a:t>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Torvela</a:t>
            </a:r>
            <a:r>
              <a:rPr lang="it-IT" sz="1300">
                <a:latin typeface="Palatino Linotype"/>
                <a:ea typeface="+mn-lt"/>
                <a:cs typeface="+mn-lt"/>
              </a:rPr>
              <a:t>, e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Maarit</a:t>
            </a:r>
            <a:r>
              <a:rPr lang="it-IT" sz="1300">
                <a:latin typeface="Palatino Linotype"/>
                <a:ea typeface="+mn-lt"/>
                <a:cs typeface="+mn-lt"/>
              </a:rPr>
              <a:t>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Muikku</a:t>
            </a:r>
            <a:r>
              <a:rPr lang="it-IT" sz="1300">
                <a:latin typeface="Palatino Linotype"/>
                <a:ea typeface="+mn-lt"/>
                <a:cs typeface="+mn-lt"/>
              </a:rPr>
              <a:t>. 2023. «Technical Note: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Simulation</a:t>
            </a:r>
            <a:r>
              <a:rPr lang="it-IT" sz="1300">
                <a:latin typeface="Palatino Linotype"/>
                <a:ea typeface="+mn-lt"/>
                <a:cs typeface="+mn-lt"/>
              </a:rPr>
              <a:t> of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Lung</a:t>
            </a:r>
            <a:r>
              <a:rPr lang="it-IT" sz="1300">
                <a:latin typeface="Palatino Linotype"/>
                <a:ea typeface="+mn-lt"/>
                <a:cs typeface="+mn-lt"/>
              </a:rPr>
              <a:t> </a:t>
            </a:r>
            <a:r>
              <a:rPr lang="it-IT" sz="1300" err="1">
                <a:latin typeface="Palatino Linotype"/>
                <a:ea typeface="+mn-lt"/>
                <a:cs typeface="+mn-lt"/>
              </a:rPr>
              <a:t>Counting</a:t>
            </a:r>
            <a:r>
              <a:rPr lang="it-IT" sz="1300">
                <a:latin typeface="Palatino Linotype"/>
                <a:ea typeface="+mn-lt"/>
                <a:cs typeface="+mn-lt"/>
              </a:rPr>
              <a:t> Applications Using Geant4». </a:t>
            </a:r>
            <a:r>
              <a:rPr lang="it-IT" sz="1300" i="1" err="1">
                <a:latin typeface="Palatino Linotype"/>
                <a:ea typeface="+mn-lt"/>
                <a:cs typeface="+mn-lt"/>
              </a:rPr>
              <a:t>Physica</a:t>
            </a:r>
            <a:r>
              <a:rPr lang="it-IT" sz="1300" i="1">
                <a:latin typeface="Palatino Linotype"/>
                <a:ea typeface="+mn-lt"/>
                <a:cs typeface="+mn-lt"/>
              </a:rPr>
              <a:t> Medica</a:t>
            </a:r>
            <a:r>
              <a:rPr lang="it-IT" sz="1300">
                <a:latin typeface="Palatino Linotype"/>
                <a:ea typeface="+mn-lt"/>
                <a:cs typeface="+mn-lt"/>
              </a:rPr>
              <a:t> 108 (aprile): 102573. </a:t>
            </a:r>
            <a:r>
              <a:rPr lang="it-IT" sz="1300">
                <a:latin typeface="Palatino Linotype"/>
                <a:ea typeface="+mn-lt"/>
                <a:cs typeface="+mn-lt"/>
                <a:hlinkClick r:id="rId5"/>
              </a:rPr>
              <a:t>https://doi.org/10.1016/j.ejmp.2023.102573</a:t>
            </a:r>
            <a:r>
              <a:rPr lang="it-IT" sz="1300">
                <a:latin typeface="Palatino Linotype"/>
                <a:ea typeface="+mn-lt"/>
                <a:cs typeface="+mn-lt"/>
              </a:rPr>
              <a:t>.</a:t>
            </a:r>
          </a:p>
          <a:p>
            <a:pPr>
              <a:buNone/>
            </a:pPr>
            <a:endParaRPr lang="it-IT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it-IT">
              <a:latin typeface="Palatino Linotype"/>
              <a:ea typeface="Calibri"/>
              <a:cs typeface="Calibri"/>
            </a:endParaRPr>
          </a:p>
          <a:p>
            <a:pPr marL="0" indent="0">
              <a:buNone/>
            </a:pPr>
            <a:endParaRPr lang="it-I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F3AE39-5AB9-FD59-B085-BE97975C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FD2FB32-C138-C03E-5500-CCACF1D4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523CC8-0D93-C628-D573-35AE1BE0512F}"/>
              </a:ext>
            </a:extLst>
          </p:cNvPr>
          <p:cNvSpPr txBox="1"/>
          <p:nvPr/>
        </p:nvSpPr>
        <p:spPr>
          <a:xfrm>
            <a:off x="6358810" y="1492156"/>
            <a:ext cx="5627710" cy="4916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1300">
                <a:latin typeface="Palatino Linotype"/>
                <a:ea typeface="Calibri"/>
                <a:cs typeface="Calibri"/>
              </a:rPr>
              <a:t>Moses, William W. 2011. «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Fundamental</a:t>
            </a:r>
            <a:r>
              <a:rPr lang="it-IT" sz="1300">
                <a:latin typeface="Palatino Linotype"/>
                <a:ea typeface="Calibri"/>
                <a:cs typeface="Calibri"/>
              </a:rPr>
              <a:t> Limits of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Spatial</a:t>
            </a:r>
            <a:r>
              <a:rPr lang="it-IT" sz="1300">
                <a:latin typeface="Palatino Linotype"/>
                <a:ea typeface="Calibri"/>
                <a:cs typeface="Calibri"/>
              </a:rPr>
              <a:t>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Resolution</a:t>
            </a:r>
            <a:r>
              <a:rPr lang="it-IT" sz="1300">
                <a:latin typeface="Palatino Linotype"/>
                <a:ea typeface="Calibri"/>
                <a:cs typeface="Calibri"/>
              </a:rPr>
              <a:t> in PET».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Nuclear</a:t>
            </a:r>
            <a:r>
              <a:rPr lang="it-IT" sz="1300" i="1">
                <a:latin typeface="Palatino Linotype"/>
                <a:ea typeface="Calibri"/>
                <a:cs typeface="Calibri"/>
              </a:rPr>
              <a:t>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instruments</a:t>
            </a:r>
            <a:r>
              <a:rPr lang="it-IT" sz="1300" i="1">
                <a:latin typeface="Palatino Linotype"/>
                <a:ea typeface="Calibri"/>
                <a:cs typeface="Calibri"/>
              </a:rPr>
              <a:t> &amp;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methods</a:t>
            </a:r>
            <a:r>
              <a:rPr lang="it-IT" sz="1300" i="1">
                <a:latin typeface="Palatino Linotype"/>
                <a:ea typeface="Calibri"/>
                <a:cs typeface="Calibri"/>
              </a:rPr>
              <a:t> in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physics</a:t>
            </a:r>
            <a:r>
              <a:rPr lang="it-IT" sz="1300" i="1">
                <a:latin typeface="Palatino Linotype"/>
                <a:ea typeface="Calibri"/>
                <a:cs typeface="Calibri"/>
              </a:rPr>
              <a:t>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research</a:t>
            </a:r>
            <a:r>
              <a:rPr lang="it-IT" sz="1300" i="1">
                <a:latin typeface="Palatino Linotype"/>
                <a:ea typeface="Calibri"/>
                <a:cs typeface="Calibri"/>
              </a:rPr>
              <a:t>.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Section</a:t>
            </a:r>
            <a:r>
              <a:rPr lang="it-IT" sz="1300" i="1">
                <a:latin typeface="Palatino Linotype"/>
                <a:ea typeface="Calibri"/>
                <a:cs typeface="Calibri"/>
              </a:rPr>
              <a:t> A, Accelerators,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spectrometers</a:t>
            </a:r>
            <a:r>
              <a:rPr lang="it-IT" sz="1300" i="1">
                <a:latin typeface="Palatino Linotype"/>
                <a:ea typeface="Calibri"/>
                <a:cs typeface="Calibri"/>
              </a:rPr>
              <a:t>, detectors and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associated</a:t>
            </a:r>
            <a:r>
              <a:rPr lang="it-IT" sz="1300" i="1">
                <a:latin typeface="Palatino Linotype"/>
                <a:ea typeface="Calibri"/>
                <a:cs typeface="Calibri"/>
              </a:rPr>
              <a:t>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equipment</a:t>
            </a:r>
            <a:r>
              <a:rPr lang="it-IT" sz="1300">
                <a:latin typeface="Palatino Linotype"/>
                <a:ea typeface="Calibri"/>
                <a:cs typeface="Calibri"/>
              </a:rPr>
              <a:t> 648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Supplement</a:t>
            </a:r>
            <a:r>
              <a:rPr lang="it-IT" sz="1300">
                <a:latin typeface="Palatino Linotype"/>
                <a:ea typeface="Calibri"/>
                <a:cs typeface="Calibri"/>
              </a:rPr>
              <a:t> 1 (agosto): S236–40. </a:t>
            </a:r>
            <a:r>
              <a:rPr lang="it-IT" sz="1300">
                <a:solidFill>
                  <a:srgbClr val="0563C1"/>
                </a:solidFill>
                <a:latin typeface="Palatino Linotype"/>
                <a:ea typeface="Calibri"/>
                <a:cs typeface="Calibri"/>
                <a:hlinkClick r:id="rId6"/>
              </a:rPr>
              <a:t>https://doi.org/10.1016/j.nima.2010.11.092</a:t>
            </a:r>
            <a:r>
              <a:rPr lang="it-IT" sz="1300">
                <a:latin typeface="Palatino Linotype"/>
                <a:ea typeface="Calibri"/>
                <a:cs typeface="Calibri"/>
              </a:rPr>
              <a:t>.</a:t>
            </a:r>
            <a:endParaRPr lang="it-IT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1300" err="1">
                <a:latin typeface="Palatino Linotype"/>
                <a:ea typeface="Calibri"/>
                <a:cs typeface="Calibri"/>
              </a:rPr>
              <a:t>Purkait</a:t>
            </a:r>
            <a:r>
              <a:rPr lang="it-IT" sz="1300">
                <a:latin typeface="Palatino Linotype"/>
                <a:ea typeface="Calibri"/>
                <a:cs typeface="Calibri"/>
              </a:rPr>
              <a:t>, Ruma. 2011. «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Growth</a:t>
            </a:r>
            <a:r>
              <a:rPr lang="it-IT" sz="1300">
                <a:latin typeface="Palatino Linotype"/>
                <a:ea typeface="Calibri"/>
                <a:cs typeface="Calibri"/>
              </a:rPr>
              <a:t> of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Cranial</a:t>
            </a:r>
            <a:r>
              <a:rPr lang="it-IT" sz="1300">
                <a:latin typeface="Palatino Linotype"/>
                <a:ea typeface="Calibri"/>
                <a:cs typeface="Calibri"/>
              </a:rPr>
              <a:t> Volume: An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Anthropometric</a:t>
            </a:r>
            <a:r>
              <a:rPr lang="it-IT" sz="1300">
                <a:latin typeface="Palatino Linotype"/>
                <a:ea typeface="Calibri"/>
                <a:cs typeface="Calibri"/>
              </a:rPr>
              <a:t> Study». </a:t>
            </a:r>
            <a:r>
              <a:rPr lang="it-IT" sz="1300" i="1">
                <a:latin typeface="Palatino Linotype"/>
                <a:ea typeface="Calibri"/>
                <a:cs typeface="Calibri"/>
              </a:rPr>
              <a:t>Journal of Plastic,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Reconstructive</a:t>
            </a:r>
            <a:r>
              <a:rPr lang="it-IT" sz="1300" i="1">
                <a:latin typeface="Palatino Linotype"/>
                <a:ea typeface="Calibri"/>
                <a:cs typeface="Calibri"/>
              </a:rPr>
              <a:t> &amp;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Aesthetic</a:t>
            </a:r>
            <a:r>
              <a:rPr lang="it-IT" sz="1300" i="1">
                <a:latin typeface="Palatino Linotype"/>
                <a:ea typeface="Calibri"/>
                <a:cs typeface="Calibri"/>
              </a:rPr>
              <a:t> Surgery</a:t>
            </a:r>
            <a:r>
              <a:rPr lang="it-IT" sz="1300">
                <a:latin typeface="Palatino Linotype"/>
                <a:ea typeface="Calibri"/>
                <a:cs typeface="Calibri"/>
              </a:rPr>
              <a:t> 64 (5): e115–17. </a:t>
            </a:r>
            <a:r>
              <a:rPr lang="it-IT" sz="1300">
                <a:solidFill>
                  <a:srgbClr val="0563C1"/>
                </a:solidFill>
                <a:latin typeface="Palatino Linotype"/>
                <a:ea typeface="Calibri"/>
                <a:cs typeface="Calibri"/>
                <a:hlinkClick r:id="rId7"/>
              </a:rPr>
              <a:t>https://doi.org/10.1016/j.bjps.2011.01.005</a:t>
            </a:r>
            <a:r>
              <a:rPr lang="it-IT" sz="1300">
                <a:latin typeface="Palatino Linotype"/>
                <a:ea typeface="Calibri"/>
                <a:cs typeface="Calibri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1300" err="1">
                <a:latin typeface="Palatino Linotype"/>
                <a:ea typeface="Calibri"/>
                <a:cs typeface="Calibri"/>
              </a:rPr>
              <a:t>Turkington</a:t>
            </a:r>
            <a:r>
              <a:rPr lang="it-IT" sz="1300">
                <a:latin typeface="Palatino Linotype"/>
                <a:ea typeface="Calibri"/>
                <a:cs typeface="Calibri"/>
              </a:rPr>
              <a:t>, Timothy G. 2001. «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Introduction</a:t>
            </a:r>
            <a:r>
              <a:rPr lang="it-IT" sz="1300">
                <a:latin typeface="Palatino Linotype"/>
                <a:ea typeface="Calibri"/>
                <a:cs typeface="Calibri"/>
              </a:rPr>
              <a:t> to PET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Instrumentation</a:t>
            </a:r>
            <a:r>
              <a:rPr lang="it-IT" sz="1300">
                <a:latin typeface="Palatino Linotype"/>
                <a:ea typeface="Calibri"/>
                <a:cs typeface="Calibri"/>
              </a:rPr>
              <a:t>». </a:t>
            </a:r>
            <a:r>
              <a:rPr lang="it-IT" sz="1300" i="1">
                <a:latin typeface="Palatino Linotype"/>
                <a:ea typeface="Calibri"/>
                <a:cs typeface="Calibri"/>
              </a:rPr>
              <a:t>Journal of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Nuclear</a:t>
            </a:r>
            <a:r>
              <a:rPr lang="it-IT" sz="1300" i="1">
                <a:latin typeface="Palatino Linotype"/>
                <a:ea typeface="Calibri"/>
                <a:cs typeface="Calibri"/>
              </a:rPr>
              <a:t> Medicine Technology</a:t>
            </a:r>
            <a:r>
              <a:rPr lang="it-IT" sz="1300">
                <a:latin typeface="Palatino Linotype"/>
                <a:ea typeface="Calibri"/>
                <a:cs typeface="Calibri"/>
              </a:rPr>
              <a:t> 29 (1): 4–11.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1300" err="1">
                <a:latin typeface="Palatino Linotype"/>
                <a:ea typeface="Calibri"/>
                <a:cs typeface="Calibri"/>
              </a:rPr>
              <a:t>Vandenberghe</a:t>
            </a:r>
            <a:r>
              <a:rPr lang="it-IT" sz="1300">
                <a:latin typeface="Palatino Linotype"/>
                <a:ea typeface="Calibri"/>
                <a:cs typeface="Calibri"/>
              </a:rPr>
              <a:t>,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Stefaan</a:t>
            </a:r>
            <a:r>
              <a:rPr lang="it-IT" sz="1300">
                <a:latin typeface="Palatino Linotype"/>
                <a:ea typeface="Calibri"/>
                <a:cs typeface="Calibri"/>
              </a:rPr>
              <a:t>,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Pawel</a:t>
            </a:r>
            <a:r>
              <a:rPr lang="it-IT" sz="1300">
                <a:latin typeface="Palatino Linotype"/>
                <a:ea typeface="Calibri"/>
                <a:cs typeface="Calibri"/>
              </a:rPr>
              <a:t>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Moskal</a:t>
            </a:r>
            <a:r>
              <a:rPr lang="it-IT" sz="1300">
                <a:latin typeface="Palatino Linotype"/>
                <a:ea typeface="Calibri"/>
                <a:cs typeface="Calibri"/>
              </a:rPr>
              <a:t>, e Joel S. Karp. 2020. «State of the Art in Total Body PET». </a:t>
            </a:r>
            <a:r>
              <a:rPr lang="it-IT" sz="1300" i="1">
                <a:latin typeface="Palatino Linotype"/>
                <a:ea typeface="Calibri"/>
                <a:cs typeface="Calibri"/>
              </a:rPr>
              <a:t>EJNMMI </a:t>
            </a:r>
            <a:r>
              <a:rPr lang="it-IT" sz="1300" i="1" err="1">
                <a:latin typeface="Palatino Linotype"/>
                <a:ea typeface="Calibri"/>
                <a:cs typeface="Calibri"/>
              </a:rPr>
              <a:t>Physics</a:t>
            </a:r>
            <a:r>
              <a:rPr lang="it-IT" sz="1300">
                <a:latin typeface="Palatino Linotype"/>
                <a:ea typeface="Calibri"/>
                <a:cs typeface="Calibri"/>
              </a:rPr>
              <a:t> 7 (1): 35. </a:t>
            </a:r>
            <a:r>
              <a:rPr lang="it-IT" sz="1300">
                <a:solidFill>
                  <a:srgbClr val="0563C1"/>
                </a:solidFill>
                <a:latin typeface="Palatino Linotype"/>
                <a:ea typeface="Calibri"/>
                <a:cs typeface="Calibri"/>
                <a:hlinkClick r:id="rId8"/>
              </a:rPr>
              <a:t>https://doi.org/10.1186/s40658-020-00290-2</a:t>
            </a:r>
            <a:r>
              <a:rPr lang="it-IT" sz="1300">
                <a:latin typeface="Palatino Linotype"/>
                <a:ea typeface="Calibri"/>
                <a:cs typeface="Calibri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it-IT" sz="1300" err="1">
                <a:latin typeface="Palatino Linotype"/>
                <a:ea typeface="Calibri"/>
                <a:cs typeface="Calibri"/>
              </a:rPr>
              <a:t>Xie</a:t>
            </a:r>
            <a:r>
              <a:rPr lang="it-IT" sz="1300">
                <a:latin typeface="Palatino Linotype"/>
                <a:ea typeface="Calibri"/>
                <a:cs typeface="Calibri"/>
              </a:rPr>
              <a:t>,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Siwei</a:t>
            </a:r>
            <a:r>
              <a:rPr lang="it-IT" sz="1300">
                <a:latin typeface="Palatino Linotype"/>
                <a:ea typeface="Calibri"/>
                <a:cs typeface="Calibri"/>
              </a:rPr>
              <a:t>,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Xi</a:t>
            </a:r>
            <a:r>
              <a:rPr lang="it-IT" sz="1300">
                <a:latin typeface="Palatino Linotype"/>
                <a:ea typeface="Calibri"/>
                <a:cs typeface="Calibri"/>
              </a:rPr>
              <a:t> Zhang,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Yibin</a:t>
            </a:r>
            <a:r>
              <a:rPr lang="it-IT" sz="1300">
                <a:latin typeface="Palatino Linotype"/>
                <a:ea typeface="Calibri"/>
                <a:cs typeface="Calibri"/>
              </a:rPr>
              <a:t> Zhang,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Gaoyang</a:t>
            </a:r>
            <a:r>
              <a:rPr lang="it-IT" sz="1300">
                <a:latin typeface="Palatino Linotype"/>
                <a:ea typeface="Calibri"/>
                <a:cs typeface="Calibri"/>
              </a:rPr>
              <a:t> Ying,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Qiu</a:t>
            </a:r>
            <a:r>
              <a:rPr lang="it-IT" sz="1300">
                <a:latin typeface="Palatino Linotype"/>
                <a:ea typeface="Calibri"/>
                <a:cs typeface="Calibri"/>
              </a:rPr>
              <a:t> Huang,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Jianfeng</a:t>
            </a:r>
            <a:r>
              <a:rPr lang="it-IT" sz="1300">
                <a:latin typeface="Palatino Linotype"/>
                <a:ea typeface="Calibri"/>
                <a:cs typeface="Calibri"/>
              </a:rPr>
              <a:t>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Xu</a:t>
            </a:r>
            <a:r>
              <a:rPr lang="it-IT" sz="1300">
                <a:latin typeface="Palatino Linotype"/>
                <a:ea typeface="Calibri"/>
                <a:cs typeface="Calibri"/>
              </a:rPr>
              <a:t>, e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Qiyu</a:t>
            </a:r>
            <a:r>
              <a:rPr lang="it-IT" sz="1300">
                <a:latin typeface="Palatino Linotype"/>
                <a:ea typeface="Calibri"/>
                <a:cs typeface="Calibri"/>
              </a:rPr>
              <a:t> Peng. 2020. «Evaluation of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Various</a:t>
            </a:r>
            <a:r>
              <a:rPr lang="it-IT" sz="1300">
                <a:latin typeface="Palatino Linotype"/>
                <a:ea typeface="Calibri"/>
                <a:cs typeface="Calibri"/>
              </a:rPr>
              <a:t>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Scintillator</a:t>
            </a:r>
            <a:r>
              <a:rPr lang="it-IT" sz="1300">
                <a:latin typeface="Palatino Linotype"/>
                <a:ea typeface="Calibri"/>
                <a:cs typeface="Calibri"/>
              </a:rPr>
              <a:t>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Materials</a:t>
            </a:r>
            <a:r>
              <a:rPr lang="it-IT" sz="1300">
                <a:latin typeface="Palatino Linotype"/>
                <a:ea typeface="Calibri"/>
                <a:cs typeface="Calibri"/>
              </a:rPr>
              <a:t> in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Radiation</a:t>
            </a:r>
            <a:r>
              <a:rPr lang="it-IT" sz="1300">
                <a:latin typeface="Palatino Linotype"/>
                <a:ea typeface="Calibri"/>
                <a:cs typeface="Calibri"/>
              </a:rPr>
              <a:t> Detector Design for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Positron</a:t>
            </a:r>
            <a:r>
              <a:rPr lang="it-IT" sz="1300">
                <a:latin typeface="Palatino Linotype"/>
                <a:ea typeface="Calibri"/>
                <a:cs typeface="Calibri"/>
              </a:rPr>
              <a:t>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Emission</a:t>
            </a:r>
            <a:r>
              <a:rPr lang="it-IT" sz="1300">
                <a:latin typeface="Palatino Linotype"/>
                <a:ea typeface="Calibri"/>
                <a:cs typeface="Calibri"/>
              </a:rPr>
              <a:t> </a:t>
            </a:r>
            <a:r>
              <a:rPr lang="it-IT" sz="1300" err="1">
                <a:latin typeface="Palatino Linotype"/>
                <a:ea typeface="Calibri"/>
                <a:cs typeface="Calibri"/>
              </a:rPr>
              <a:t>Tomography</a:t>
            </a:r>
            <a:r>
              <a:rPr lang="it-IT" sz="1300">
                <a:latin typeface="Palatino Linotype"/>
                <a:ea typeface="Calibri"/>
                <a:cs typeface="Calibri"/>
              </a:rPr>
              <a:t> (PET)». </a:t>
            </a:r>
            <a:r>
              <a:rPr lang="it-IT" sz="1300" i="1">
                <a:latin typeface="Palatino Linotype"/>
                <a:ea typeface="Calibri"/>
                <a:cs typeface="Calibri"/>
              </a:rPr>
              <a:t>Crystals</a:t>
            </a:r>
            <a:r>
              <a:rPr lang="it-IT" sz="1300">
                <a:latin typeface="Palatino Linotype"/>
                <a:ea typeface="Calibri"/>
                <a:cs typeface="Calibri"/>
              </a:rPr>
              <a:t> 10 (10): 869. </a:t>
            </a:r>
            <a:r>
              <a:rPr lang="it-IT" sz="1300">
                <a:solidFill>
                  <a:srgbClr val="0563C1"/>
                </a:solidFill>
                <a:latin typeface="Palatino Linotype"/>
                <a:ea typeface="Calibri"/>
                <a:cs typeface="Calibri"/>
                <a:hlinkClick r:id="rId9"/>
              </a:rPr>
              <a:t>https://doi.org/10.3390/cryst10100869</a:t>
            </a:r>
            <a:r>
              <a:rPr lang="it-IT" sz="1300">
                <a:latin typeface="Palatino Linotype"/>
                <a:ea typeface="Calibri"/>
                <a:cs typeface="Calibri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it-IT" sz="900">
              <a:latin typeface="Palatino Linotype"/>
            </a:endParaRPr>
          </a:p>
          <a:p>
            <a:pPr marL="285750" indent="-285750" algn="l">
              <a:buFont typeface="Arial"/>
              <a:buChar char="•"/>
            </a:pPr>
            <a:endParaRPr lang="it-IT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241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5">
            <a:extLst>
              <a:ext uri="{FF2B5EF4-FFF2-40B4-BE49-F238E27FC236}">
                <a16:creationId xmlns:a16="http://schemas.microsoft.com/office/drawing/2014/main" id="{00800C68-EFD9-046E-AB34-296E1DF51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3" b="5701"/>
          <a:stretch/>
        </p:blipFill>
        <p:spPr>
          <a:xfrm>
            <a:off x="0" y="1280160"/>
            <a:ext cx="12192000" cy="4824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48CBF8-0BC3-A7CA-1297-E1E439CF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125" y="1860910"/>
            <a:ext cx="8231771" cy="95409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it-IT" sz="6000" b="1" i="1">
                <a:solidFill>
                  <a:srgbClr val="4773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 for </a:t>
            </a:r>
            <a:r>
              <a:rPr lang="it-IT" sz="6000" b="1" i="1" err="1">
                <a:solidFill>
                  <a:srgbClr val="4773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it-IT" sz="6000" b="1" i="1">
                <a:solidFill>
                  <a:srgbClr val="4773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it-IT" sz="6000" b="1" i="1" err="1">
                <a:solidFill>
                  <a:srgbClr val="4773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attention</a:t>
            </a:r>
            <a:r>
              <a:rPr lang="it-IT" sz="6000" b="1" i="1">
                <a:solidFill>
                  <a:srgbClr val="4773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9949FA-A830-C356-829C-B7A94F09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18C895A-1C63-B3DD-10F2-40F548C65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16</a:t>
            </a:fld>
            <a:endParaRPr lang="it-IT"/>
          </a:p>
        </p:txBody>
      </p:sp>
      <p:pic>
        <p:nvPicPr>
          <p:cNvPr id="6" name="Immagine 6" descr="Immagine che contiene uomo, occhiali, persona&#10;&#10;Descrizione generata automaticamente">
            <a:extLst>
              <a:ext uri="{FF2B5EF4-FFF2-40B4-BE49-F238E27FC236}">
                <a16:creationId xmlns:a16="http://schemas.microsoft.com/office/drawing/2014/main" id="{BD575D67-E6EC-11B6-3E4E-2E7E48E9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05732" y="6503931"/>
            <a:ext cx="22885" cy="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2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15A02BD9-B006-312B-A03F-80AC25991262}"/>
              </a:ext>
            </a:extLst>
          </p:cNvPr>
          <p:cNvSpPr/>
          <p:nvPr/>
        </p:nvSpPr>
        <p:spPr>
          <a:xfrm>
            <a:off x="436637" y="2688771"/>
            <a:ext cx="11679163" cy="1981200"/>
          </a:xfrm>
          <a:custGeom>
            <a:avLst/>
            <a:gdLst>
              <a:gd name="connsiteX0" fmla="*/ 0 w 11679163"/>
              <a:gd name="connsiteY0" fmla="*/ 1981199 h 1981200"/>
              <a:gd name="connsiteX1" fmla="*/ 1948372 w 11679163"/>
              <a:gd name="connsiteY1" fmla="*/ 19724 h 1981200"/>
              <a:gd name="connsiteX2" fmla="*/ 5856186 w 11679163"/>
              <a:gd name="connsiteY2" fmla="*/ 1000462 h 1981200"/>
              <a:gd name="connsiteX3" fmla="*/ 8037035 w 11679163"/>
              <a:gd name="connsiteY3" fmla="*/ 1490831 h 1981200"/>
              <a:gd name="connsiteX4" fmla="*/ 11679163 w 11679163"/>
              <a:gd name="connsiteY4" fmla="*/ 31399 h 1981200"/>
              <a:gd name="connsiteX5" fmla="*/ 11679163 w 11679163"/>
              <a:gd name="connsiteY5" fmla="*/ 31399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79163" h="1981200" extrusionOk="0">
                <a:moveTo>
                  <a:pt x="0" y="1981199"/>
                </a:moveTo>
                <a:cubicBezTo>
                  <a:pt x="398227" y="1027945"/>
                  <a:pt x="827572" y="237514"/>
                  <a:pt x="1948372" y="19724"/>
                </a:cubicBezTo>
                <a:cubicBezTo>
                  <a:pt x="3104717" y="-105773"/>
                  <a:pt x="4714091" y="759325"/>
                  <a:pt x="5856186" y="1000462"/>
                </a:cubicBezTo>
                <a:cubicBezTo>
                  <a:pt x="6852931" y="1263255"/>
                  <a:pt x="7056976" y="1705197"/>
                  <a:pt x="8037035" y="1490831"/>
                </a:cubicBezTo>
                <a:cubicBezTo>
                  <a:pt x="9007531" y="1329320"/>
                  <a:pt x="11679164" y="31399"/>
                  <a:pt x="11679163" y="31399"/>
                </a:cubicBezTo>
                <a:lnTo>
                  <a:pt x="11679163" y="31399"/>
                </a:lnTo>
              </a:path>
            </a:pathLst>
          </a:custGeom>
          <a:noFill/>
          <a:ln w="107950">
            <a:solidFill>
              <a:schemeClr val="accent1">
                <a:shade val="50000"/>
              </a:schemeClr>
            </a:solidFill>
            <a:headEnd type="oval" w="sm" len="med"/>
            <a:tailEnd type="stealth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84429"/>
                      <a:gd name="connsiteY0" fmla="*/ 1847190 h 1847190"/>
                      <a:gd name="connsiteX1" fmla="*/ 1915886 w 11484429"/>
                      <a:gd name="connsiteY1" fmla="*/ 18390 h 1847190"/>
                      <a:gd name="connsiteX2" fmla="*/ 5758543 w 11484429"/>
                      <a:gd name="connsiteY2" fmla="*/ 932790 h 1847190"/>
                      <a:gd name="connsiteX3" fmla="*/ 7903029 w 11484429"/>
                      <a:gd name="connsiteY3" fmla="*/ 1389990 h 1847190"/>
                      <a:gd name="connsiteX4" fmla="*/ 11484429 w 11484429"/>
                      <a:gd name="connsiteY4" fmla="*/ 29276 h 1847190"/>
                      <a:gd name="connsiteX5" fmla="*/ 11484429 w 11484429"/>
                      <a:gd name="connsiteY5" fmla="*/ 29276 h 184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484429" h="1847190">
                        <a:moveTo>
                          <a:pt x="0" y="1847190"/>
                        </a:moveTo>
                        <a:cubicBezTo>
                          <a:pt x="478064" y="1008990"/>
                          <a:pt x="956129" y="170790"/>
                          <a:pt x="1915886" y="18390"/>
                        </a:cubicBezTo>
                        <a:cubicBezTo>
                          <a:pt x="2875643" y="-134010"/>
                          <a:pt x="4760686" y="704190"/>
                          <a:pt x="5758543" y="932790"/>
                        </a:cubicBezTo>
                        <a:cubicBezTo>
                          <a:pt x="6756400" y="1161390"/>
                          <a:pt x="6948715" y="1540576"/>
                          <a:pt x="7903029" y="1389990"/>
                        </a:cubicBezTo>
                        <a:cubicBezTo>
                          <a:pt x="8857343" y="1239404"/>
                          <a:pt x="11484429" y="29276"/>
                          <a:pt x="11484429" y="29276"/>
                        </a:cubicBezTo>
                        <a:lnTo>
                          <a:pt x="11484429" y="29276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39AF490-F125-7940-3216-CA49F5CC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haroni" panose="02010803020104030203" pitchFamily="2" charset="-79"/>
                <a:cs typeface="Aharoni" panose="02010803020104030203" pitchFamily="2" charset="-79"/>
              </a:rPr>
              <a:t>Future </a:t>
            </a:r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developments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CE1C52-CFCB-F29D-207F-C48F85D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9BBDA7-DA86-A434-6AC3-6B3C6C16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876A7EF3-34A1-278A-9DA2-F09AF4B14EB7}"/>
              </a:ext>
            </a:extLst>
          </p:cNvPr>
          <p:cNvSpPr/>
          <p:nvPr/>
        </p:nvSpPr>
        <p:spPr>
          <a:xfrm>
            <a:off x="5740899" y="1798466"/>
            <a:ext cx="3982792" cy="3600924"/>
          </a:xfrm>
          <a:custGeom>
            <a:avLst/>
            <a:gdLst>
              <a:gd name="connsiteX0" fmla="*/ 0 w 3982792"/>
              <a:gd name="connsiteY0" fmla="*/ 1800462 h 3600924"/>
              <a:gd name="connsiteX1" fmla="*/ 1991396 w 3982792"/>
              <a:gd name="connsiteY1" fmla="*/ 0 h 3600924"/>
              <a:gd name="connsiteX2" fmla="*/ 3982792 w 3982792"/>
              <a:gd name="connsiteY2" fmla="*/ 1800462 h 3600924"/>
              <a:gd name="connsiteX3" fmla="*/ 1991396 w 3982792"/>
              <a:gd name="connsiteY3" fmla="*/ 3600924 h 3600924"/>
              <a:gd name="connsiteX4" fmla="*/ 0 w 3982792"/>
              <a:gd name="connsiteY4" fmla="*/ 1800462 h 360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2792" h="3600924">
                <a:moveTo>
                  <a:pt x="0" y="1800462"/>
                </a:moveTo>
                <a:cubicBezTo>
                  <a:pt x="0" y="806094"/>
                  <a:pt x="891578" y="0"/>
                  <a:pt x="1991396" y="0"/>
                </a:cubicBezTo>
                <a:cubicBezTo>
                  <a:pt x="3091214" y="0"/>
                  <a:pt x="3982792" y="806094"/>
                  <a:pt x="3982792" y="1800462"/>
                </a:cubicBezTo>
                <a:cubicBezTo>
                  <a:pt x="3982792" y="2794830"/>
                  <a:pt x="3091214" y="3600924"/>
                  <a:pt x="1991396" y="3600924"/>
                </a:cubicBezTo>
                <a:cubicBezTo>
                  <a:pt x="891578" y="3600924"/>
                  <a:pt x="0" y="2794830"/>
                  <a:pt x="0" y="1800462"/>
                </a:cubicBezTo>
                <a:close/>
              </a:path>
            </a:pathLst>
          </a:custGeom>
          <a:solidFill>
            <a:srgbClr val="E8EEF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59466" tIns="603543" rIns="659466" bIns="60354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Importance</a:t>
            </a:r>
            <a:r>
              <a:rPr lang="it-IT" sz="2000" b="1" kern="1200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 of balancing detector </a:t>
            </a: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sensitivity</a:t>
            </a:r>
            <a:r>
              <a:rPr lang="it-IT" sz="2000" b="1" kern="1200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 with appropriate </a:t>
            </a: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radiotracer</a:t>
            </a:r>
            <a:r>
              <a:rPr lang="it-IT" sz="2000" b="1" kern="1200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 </a:t>
            </a: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dosage</a:t>
            </a:r>
            <a:r>
              <a:rPr lang="it-IT" sz="2000" b="1" kern="1200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 to </a:t>
            </a: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obtain</a:t>
            </a:r>
            <a:r>
              <a:rPr lang="it-IT" sz="2000" b="1" kern="1200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 high-</a:t>
            </a: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quality</a:t>
            </a:r>
            <a:r>
              <a:rPr lang="it-IT" sz="2000" b="1" kern="1200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 images </a:t>
            </a: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without</a:t>
            </a:r>
            <a:r>
              <a:rPr lang="it-IT" sz="2000" b="1" kern="1200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 </a:t>
            </a: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compromising</a:t>
            </a:r>
            <a:r>
              <a:rPr lang="it-IT" sz="2000" b="1" kern="1200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 </a:t>
            </a: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patient</a:t>
            </a:r>
            <a:r>
              <a:rPr lang="it-IT" sz="2000" b="1" kern="1200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 </a:t>
            </a:r>
            <a:r>
              <a:rPr lang="it-IT" sz="2000" b="1" kern="1200" err="1">
                <a:solidFill>
                  <a:srgbClr val="002060"/>
                </a:solidFill>
                <a:latin typeface="Palatino Linotype" panose="02040502050505030304" pitchFamily="18" charset="0"/>
                <a:cs typeface="Segoe UI"/>
              </a:rPr>
              <a:t>safety</a:t>
            </a:r>
            <a:endParaRPr lang="it-IT" sz="2000" b="1" kern="1200">
              <a:solidFill>
                <a:srgbClr val="002060"/>
              </a:solidFill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C805F03-1F1B-AA13-F00C-01C7F464A824}"/>
              </a:ext>
            </a:extLst>
          </p:cNvPr>
          <p:cNvSpPr/>
          <p:nvPr/>
        </p:nvSpPr>
        <p:spPr>
          <a:xfrm>
            <a:off x="8884197" y="1485051"/>
            <a:ext cx="442944" cy="442936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982E02D-07F5-6C26-EBB4-8CDABB2B6F31}"/>
              </a:ext>
            </a:extLst>
          </p:cNvPr>
          <p:cNvSpPr/>
          <p:nvPr/>
        </p:nvSpPr>
        <p:spPr>
          <a:xfrm>
            <a:off x="6964494" y="5287986"/>
            <a:ext cx="320727" cy="321035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12BBC06-C752-D46D-268B-E9F977519605}"/>
              </a:ext>
            </a:extLst>
          </p:cNvPr>
          <p:cNvSpPr/>
          <p:nvPr/>
        </p:nvSpPr>
        <p:spPr>
          <a:xfrm>
            <a:off x="10364437" y="2205166"/>
            <a:ext cx="320727" cy="321035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A6A2114-621B-F36D-5C2C-88BAA65E8FCB}"/>
              </a:ext>
            </a:extLst>
          </p:cNvPr>
          <p:cNvSpPr/>
          <p:nvPr/>
        </p:nvSpPr>
        <p:spPr>
          <a:xfrm>
            <a:off x="8445172" y="5629494"/>
            <a:ext cx="442944" cy="442936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958C8B56-A77E-60A5-48E1-3591779D54C1}"/>
              </a:ext>
            </a:extLst>
          </p:cNvPr>
          <p:cNvSpPr/>
          <p:nvPr/>
        </p:nvSpPr>
        <p:spPr>
          <a:xfrm>
            <a:off x="5677626" y="4076775"/>
            <a:ext cx="320727" cy="321035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B29801F9-CBC6-DBAB-5E0E-032985001922}"/>
              </a:ext>
            </a:extLst>
          </p:cNvPr>
          <p:cNvSpPr/>
          <p:nvPr/>
        </p:nvSpPr>
        <p:spPr>
          <a:xfrm>
            <a:off x="436637" y="1403690"/>
            <a:ext cx="4189175" cy="2510674"/>
          </a:xfrm>
          <a:custGeom>
            <a:avLst/>
            <a:gdLst>
              <a:gd name="connsiteX0" fmla="*/ 0 w 3617675"/>
              <a:gd name="connsiteY0" fmla="*/ 1255337 h 2510674"/>
              <a:gd name="connsiteX1" fmla="*/ 1808838 w 3617675"/>
              <a:gd name="connsiteY1" fmla="*/ 0 h 2510674"/>
              <a:gd name="connsiteX2" fmla="*/ 3617676 w 3617675"/>
              <a:gd name="connsiteY2" fmla="*/ 1255337 h 2510674"/>
              <a:gd name="connsiteX3" fmla="*/ 1808838 w 3617675"/>
              <a:gd name="connsiteY3" fmla="*/ 2510674 h 2510674"/>
              <a:gd name="connsiteX4" fmla="*/ 0 w 3617675"/>
              <a:gd name="connsiteY4" fmla="*/ 1255337 h 251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7675" h="2510674">
                <a:moveTo>
                  <a:pt x="0" y="1255337"/>
                </a:moveTo>
                <a:cubicBezTo>
                  <a:pt x="0" y="562034"/>
                  <a:pt x="809844" y="0"/>
                  <a:pt x="1808838" y="0"/>
                </a:cubicBezTo>
                <a:cubicBezTo>
                  <a:pt x="2807832" y="0"/>
                  <a:pt x="3617676" y="562034"/>
                  <a:pt x="3617676" y="1255337"/>
                </a:cubicBezTo>
                <a:cubicBezTo>
                  <a:pt x="3617676" y="1948640"/>
                  <a:pt x="2807832" y="2510674"/>
                  <a:pt x="1808838" y="2510674"/>
                </a:cubicBezTo>
                <a:cubicBezTo>
                  <a:pt x="809844" y="2510674"/>
                  <a:pt x="0" y="1948640"/>
                  <a:pt x="0" y="1255337"/>
                </a:cubicBezTo>
                <a:close/>
              </a:path>
            </a:pathLst>
          </a:custGeom>
          <a:solidFill>
            <a:srgbClr val="E8EEF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5996" tIns="443880" rIns="605996" bIns="44388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b="1" kern="1200">
                <a:solidFill>
                  <a:srgbClr val="002060"/>
                </a:solidFill>
                <a:latin typeface="Palatino Linotype"/>
              </a:rPr>
              <a:t>In </a:t>
            </a:r>
            <a:r>
              <a:rPr lang="it-IT" sz="2000" b="1" kern="1200" err="1">
                <a:solidFill>
                  <a:srgbClr val="002060"/>
                </a:solidFill>
                <a:latin typeface="Palatino Linotype"/>
              </a:rPr>
              <a:t>order</a:t>
            </a:r>
            <a:r>
              <a:rPr lang="it-IT" sz="2000" b="1" kern="1200">
                <a:solidFill>
                  <a:srgbClr val="002060"/>
                </a:solidFill>
                <a:latin typeface="Palatino Linotype"/>
              </a:rPr>
              <a:t> to make a complete </a:t>
            </a:r>
            <a:r>
              <a:rPr lang="it-IT" sz="2000" b="1" kern="1200" err="1">
                <a:solidFill>
                  <a:srgbClr val="002060"/>
                </a:solidFill>
                <a:latin typeface="Palatino Linotype"/>
              </a:rPr>
              <a:t>comparison</a:t>
            </a:r>
            <a:r>
              <a:rPr lang="it-IT" sz="2000" b="1" kern="1200">
                <a:solidFill>
                  <a:srgbClr val="002060"/>
                </a:solidFill>
                <a:latin typeface="Palatino Linotype"/>
              </a:rPr>
              <a:t> </a:t>
            </a:r>
            <a:r>
              <a:rPr lang="it-IT" sz="2000" b="1" kern="1200" err="1">
                <a:solidFill>
                  <a:srgbClr val="002060"/>
                </a:solidFill>
                <a:latin typeface="Palatino Linotype"/>
              </a:rPr>
              <a:t>among</a:t>
            </a:r>
            <a:r>
              <a:rPr lang="it-IT" sz="2000" b="1" kern="1200">
                <a:solidFill>
                  <a:srgbClr val="002060"/>
                </a:solidFill>
                <a:latin typeface="Palatino Linotype"/>
              </a:rPr>
              <a:t> </a:t>
            </a:r>
            <a:r>
              <a:rPr lang="it-IT" sz="2000" b="1" kern="1200" err="1">
                <a:solidFill>
                  <a:srgbClr val="002060"/>
                </a:solidFill>
                <a:latin typeface="Palatino Linotype"/>
              </a:rPr>
              <a:t>materials</a:t>
            </a:r>
            <a:r>
              <a:rPr lang="it-IT" sz="2000" b="1" kern="1200">
                <a:solidFill>
                  <a:srgbClr val="002060"/>
                </a:solidFill>
                <a:latin typeface="Palatino Linotype"/>
              </a:rPr>
              <a:t>, </a:t>
            </a:r>
            <a:r>
              <a:rPr lang="it-IT" sz="2000" b="1" kern="1200" err="1">
                <a:solidFill>
                  <a:srgbClr val="002060"/>
                </a:solidFill>
                <a:latin typeface="Palatino Linotype"/>
              </a:rPr>
              <a:t>other</a:t>
            </a:r>
            <a:r>
              <a:rPr lang="it-IT" sz="2000" b="1" kern="1200">
                <a:solidFill>
                  <a:srgbClr val="002060"/>
                </a:solidFill>
                <a:latin typeface="Palatino Linotype"/>
              </a:rPr>
              <a:t> </a:t>
            </a:r>
            <a:r>
              <a:rPr lang="it-IT" sz="2000" b="1" kern="1200" err="1">
                <a:solidFill>
                  <a:srgbClr val="002060"/>
                </a:solidFill>
                <a:latin typeface="Palatino Linotype"/>
              </a:rPr>
              <a:t>aspects</a:t>
            </a:r>
            <a:r>
              <a:rPr lang="it-IT" sz="2000" b="1" kern="1200">
                <a:solidFill>
                  <a:srgbClr val="002060"/>
                </a:solidFill>
                <a:latin typeface="Palatino Linotype"/>
              </a:rPr>
              <a:t> </a:t>
            </a:r>
            <a:r>
              <a:rPr lang="it-IT" sz="2000" b="1" kern="1200" err="1">
                <a:solidFill>
                  <a:srgbClr val="002060"/>
                </a:solidFill>
                <a:latin typeface="Palatino Linotype"/>
              </a:rPr>
              <a:t>may</a:t>
            </a:r>
            <a:r>
              <a:rPr lang="it-IT" sz="2000" b="1" kern="1200">
                <a:solidFill>
                  <a:srgbClr val="002060"/>
                </a:solidFill>
                <a:latin typeface="Palatino Linotype"/>
              </a:rPr>
              <a:t> be </a:t>
            </a:r>
            <a:r>
              <a:rPr lang="it-IT" sz="2000" b="1" kern="1200" err="1">
                <a:solidFill>
                  <a:srgbClr val="002060"/>
                </a:solidFill>
                <a:latin typeface="Palatino Linotype"/>
              </a:rPr>
              <a:t>considered</a:t>
            </a:r>
            <a:r>
              <a:rPr lang="it-IT" sz="2000" b="1" kern="1200">
                <a:solidFill>
                  <a:srgbClr val="002060"/>
                </a:solidFill>
                <a:latin typeface="Palatino Linotype"/>
              </a:rPr>
              <a:t> (</a:t>
            </a:r>
            <a:r>
              <a:rPr lang="it-IT" sz="20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e.g. </a:t>
            </a:r>
            <a:r>
              <a:rPr lang="it-IT" sz="2000" b="1" kern="120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temporal</a:t>
            </a:r>
            <a:r>
              <a:rPr lang="it-IT" sz="20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 </a:t>
            </a:r>
            <a:r>
              <a:rPr lang="it-IT" sz="2000" b="1" kern="120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resolution</a:t>
            </a:r>
            <a:r>
              <a:rPr lang="it-IT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, image </a:t>
            </a:r>
            <a:r>
              <a:rPr lang="it-IT" sz="2000" b="1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reconstruction</a:t>
            </a:r>
            <a:r>
              <a:rPr lang="it-IT" sz="2000" b="1">
                <a:solidFill>
                  <a:srgbClr val="002060"/>
                </a:solidFill>
                <a:latin typeface="Palatino Linotype"/>
              </a:rPr>
              <a:t>)</a:t>
            </a:r>
            <a:endParaRPr lang="it-IT" sz="2000" b="1" kern="1200">
              <a:solidFill>
                <a:srgbClr val="002060"/>
              </a:solidFill>
              <a:cs typeface="Calibri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89FF8CD-39F5-49C0-3580-DE1D15744760}"/>
              </a:ext>
            </a:extLst>
          </p:cNvPr>
          <p:cNvSpPr/>
          <p:nvPr/>
        </p:nvSpPr>
        <p:spPr>
          <a:xfrm>
            <a:off x="6675361" y="1638359"/>
            <a:ext cx="442944" cy="442936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2CA5409-BD89-626D-ACB2-9A90262D6811}"/>
              </a:ext>
            </a:extLst>
          </p:cNvPr>
          <p:cNvSpPr/>
          <p:nvPr/>
        </p:nvSpPr>
        <p:spPr>
          <a:xfrm>
            <a:off x="4001687" y="4237293"/>
            <a:ext cx="800706" cy="800728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F4E2FF2D-6AC7-0A9F-6A81-695999968E2C}"/>
              </a:ext>
            </a:extLst>
          </p:cNvPr>
          <p:cNvSpPr/>
          <p:nvPr/>
        </p:nvSpPr>
        <p:spPr>
          <a:xfrm>
            <a:off x="9393699" y="2806098"/>
            <a:ext cx="442944" cy="442936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407E7244-1F53-FAF3-3624-C902378C4555}"/>
              </a:ext>
            </a:extLst>
          </p:cNvPr>
          <p:cNvSpPr/>
          <p:nvPr/>
        </p:nvSpPr>
        <p:spPr>
          <a:xfrm>
            <a:off x="2979543" y="5214859"/>
            <a:ext cx="320727" cy="321035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D7F1B8B2-566F-9876-2105-DF644BDF5B0F}"/>
              </a:ext>
            </a:extLst>
          </p:cNvPr>
          <p:cNvSpPr/>
          <p:nvPr/>
        </p:nvSpPr>
        <p:spPr>
          <a:xfrm>
            <a:off x="7660063" y="5148743"/>
            <a:ext cx="320727" cy="321035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91E9362F-CF2D-E476-5F92-D2CB22A4DC80}"/>
              </a:ext>
            </a:extLst>
          </p:cNvPr>
          <p:cNvSpPr/>
          <p:nvPr/>
        </p:nvSpPr>
        <p:spPr>
          <a:xfrm>
            <a:off x="3878236" y="1977188"/>
            <a:ext cx="320727" cy="321035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9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9AF490-F125-7940-3216-CA49F5CC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Equivalent</a:t>
            </a:r>
            <a:r>
              <a:rPr lang="it-IT">
                <a:latin typeface="Aharoni" panose="02010803020104030203" pitchFamily="2" charset="-79"/>
                <a:cs typeface="Aharoni" panose="02010803020104030203" pitchFamily="2" charset="-79"/>
              </a:rPr>
              <a:t> dose: </a:t>
            </a:r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comparison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CE1C52-CFCB-F29D-207F-C48F85DA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9BBDA7-DA86-A434-6AC3-6B3C6C16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18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53525A-5098-E167-10D2-C23DB8317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74"/>
          <a:stretch/>
        </p:blipFill>
        <p:spPr>
          <a:xfrm>
            <a:off x="375471" y="2449122"/>
            <a:ext cx="5486114" cy="270431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EE8410-4225-6498-1A6C-A3B24F1F2B63}"/>
              </a:ext>
            </a:extLst>
          </p:cNvPr>
          <p:cNvSpPr txBox="1"/>
          <p:nvPr/>
        </p:nvSpPr>
        <p:spPr>
          <a:xfrm>
            <a:off x="2660358" y="2131525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REAL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85F21AFA-F60A-1856-0F44-801898B2E138}"/>
                  </a:ext>
                </a:extLst>
              </p14:cNvPr>
              <p14:cNvContentPartPr/>
              <p14:nvPr/>
            </p14:nvContentPartPr>
            <p14:xfrm>
              <a:off x="1168320" y="2747757"/>
              <a:ext cx="699480" cy="162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85F21AFA-F60A-1856-0F44-801898B2E1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2320" y="2675757"/>
                <a:ext cx="7711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881E486D-B8A6-0D4F-7F9B-11BB53851F93}"/>
                  </a:ext>
                </a:extLst>
              </p14:cNvPr>
              <p14:cNvContentPartPr/>
              <p14:nvPr/>
            </p14:nvContentPartPr>
            <p14:xfrm>
              <a:off x="4044720" y="2868717"/>
              <a:ext cx="317520" cy="1332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881E486D-B8A6-0D4F-7F9B-11BB53851F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8720" y="2796717"/>
                <a:ext cx="389160" cy="15696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Elemento grafico 29" descr="Frecce a zig zag con riempimento a tinta unita">
            <a:extLst>
              <a:ext uri="{FF2B5EF4-FFF2-40B4-BE49-F238E27FC236}">
                <a16:creationId xmlns:a16="http://schemas.microsoft.com/office/drawing/2014/main" id="{D7980A6E-B5B9-F4ED-9FE3-02340C17F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7820" y="2164535"/>
            <a:ext cx="457200" cy="457200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6FA27BB-B38E-2414-CD2F-ECA1ED00A454}"/>
              </a:ext>
            </a:extLst>
          </p:cNvPr>
          <p:cNvSpPr txBox="1"/>
          <p:nvPr/>
        </p:nvSpPr>
        <p:spPr>
          <a:xfrm>
            <a:off x="8047790" y="213152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SIMULATION</a:t>
            </a:r>
            <a:endParaRPr lang="it-IT" sz="18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28B42CE-6D2B-D7CB-4DFC-B55186E25A03}"/>
              </a:ext>
            </a:extLst>
          </p:cNvPr>
          <p:cNvSpPr/>
          <p:nvPr/>
        </p:nvSpPr>
        <p:spPr>
          <a:xfrm>
            <a:off x="7088456" y="2921477"/>
            <a:ext cx="1540042" cy="304092"/>
          </a:xfrm>
          <a:prstGeom prst="roundRect">
            <a:avLst/>
          </a:prstGeom>
          <a:solidFill>
            <a:srgbClr val="CFE8DB"/>
          </a:solidFill>
          <a:ln>
            <a:solidFill>
              <a:srgbClr val="CFE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  <a:latin typeface="Palatino Linotype" panose="02040502050505030304" pitchFamily="18" charset="0"/>
              </a:rPr>
              <a:t>Whole Body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E78CF88-F4D7-C20E-913C-98C2DE4EF387}"/>
              </a:ext>
            </a:extLst>
          </p:cNvPr>
          <p:cNvSpPr/>
          <p:nvPr/>
        </p:nvSpPr>
        <p:spPr>
          <a:xfrm>
            <a:off x="10007930" y="2929577"/>
            <a:ext cx="1540042" cy="304092"/>
          </a:xfrm>
          <a:prstGeom prst="roundRect">
            <a:avLst/>
          </a:prstGeom>
          <a:solidFill>
            <a:srgbClr val="E7DDEC"/>
          </a:solidFill>
          <a:ln>
            <a:solidFill>
              <a:srgbClr val="E7DD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  <a:latin typeface="Palatino Linotype" panose="02040502050505030304" pitchFamily="18" charset="0"/>
              </a:rPr>
              <a:t>Head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787BFF-8C02-77EE-7033-54C143903F10}"/>
              </a:ext>
            </a:extLst>
          </p:cNvPr>
          <p:cNvSpPr txBox="1"/>
          <p:nvPr/>
        </p:nvSpPr>
        <p:spPr>
          <a:xfrm>
            <a:off x="8160023" y="2393135"/>
            <a:ext cx="2035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u="sng">
                <a:latin typeface="Palatino Linotype" panose="02040502050505030304" pitchFamily="18" charset="0"/>
              </a:rPr>
              <a:t>maximum </a:t>
            </a:r>
            <a:r>
              <a:rPr lang="it-IT" sz="2000" u="sng" err="1">
                <a:latin typeface="Palatino Linotype" panose="02040502050505030304" pitchFamily="18" charset="0"/>
              </a:rPr>
              <a:t>value</a:t>
            </a:r>
            <a:endParaRPr lang="it-IT" sz="2000" u="sng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B77BDC4-5076-5A1A-AEA1-F54F8A07B9F8}"/>
                  </a:ext>
                </a:extLst>
              </p:cNvPr>
              <p:cNvSpPr txBox="1"/>
              <p:nvPr/>
            </p:nvSpPr>
            <p:spPr>
              <a:xfrm>
                <a:off x="6882116" y="3321414"/>
                <a:ext cx="1952722" cy="719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20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2000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it-IT" sz="2000" b="1" i="1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it-IT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it-IT" sz="2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000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</a:rPr>
                        <m:t>𝑚𝑖𝑙𝑙𝑖𝑠𝑖𝑒𝑣𝑒𝑟𝑡𝑠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B77BDC4-5076-5A1A-AEA1-F54F8A07B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116" y="3321414"/>
                <a:ext cx="1952722" cy="7194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6128836-AAFD-E468-214D-9578C4CF589C}"/>
                  </a:ext>
                </a:extLst>
              </p:cNvPr>
              <p:cNvSpPr txBox="1"/>
              <p:nvPr/>
            </p:nvSpPr>
            <p:spPr>
              <a:xfrm>
                <a:off x="9657536" y="3334008"/>
                <a:ext cx="2240829" cy="719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000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𝑚𝑖𝑙𝑙𝑖𝑠𝑖𝑒𝑣𝑒𝑟𝑡𝑠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6128836-AAFD-E468-214D-9578C4CF5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536" y="3334008"/>
                <a:ext cx="2240829" cy="7194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E6405B79-C04F-0067-B135-400A28A20E98}"/>
              </a:ext>
            </a:extLst>
          </p:cNvPr>
          <p:cNvSpPr/>
          <p:nvPr/>
        </p:nvSpPr>
        <p:spPr>
          <a:xfrm>
            <a:off x="7908930" y="3353801"/>
            <a:ext cx="719568" cy="323254"/>
          </a:xfrm>
          <a:custGeom>
            <a:avLst/>
            <a:gdLst>
              <a:gd name="connsiteX0" fmla="*/ 68199 w 719568"/>
              <a:gd name="connsiteY0" fmla="*/ 57724 h 323254"/>
              <a:gd name="connsiteX1" fmla="*/ 2884 w 719568"/>
              <a:gd name="connsiteY1" fmla="*/ 123038 h 323254"/>
              <a:gd name="connsiteX2" fmla="*/ 35542 w 719568"/>
              <a:gd name="connsiteY2" fmla="*/ 275438 h 323254"/>
              <a:gd name="connsiteX3" fmla="*/ 144399 w 719568"/>
              <a:gd name="connsiteY3" fmla="*/ 308096 h 323254"/>
              <a:gd name="connsiteX4" fmla="*/ 688684 w 719568"/>
              <a:gd name="connsiteY4" fmla="*/ 297210 h 323254"/>
              <a:gd name="connsiteX5" fmla="*/ 590713 w 719568"/>
              <a:gd name="connsiteY5" fmla="*/ 14181 h 323254"/>
              <a:gd name="connsiteX6" fmla="*/ 68199 w 719568"/>
              <a:gd name="connsiteY6" fmla="*/ 57724 h 32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568" h="323254">
                <a:moveTo>
                  <a:pt x="68199" y="57724"/>
                </a:moveTo>
                <a:cubicBezTo>
                  <a:pt x="-29772" y="75867"/>
                  <a:pt x="8327" y="86752"/>
                  <a:pt x="2884" y="123038"/>
                </a:cubicBezTo>
                <a:cubicBezTo>
                  <a:pt x="-2559" y="159324"/>
                  <a:pt x="11956" y="244595"/>
                  <a:pt x="35542" y="275438"/>
                </a:cubicBezTo>
                <a:cubicBezTo>
                  <a:pt x="59128" y="306281"/>
                  <a:pt x="35542" y="304467"/>
                  <a:pt x="144399" y="308096"/>
                </a:cubicBezTo>
                <a:cubicBezTo>
                  <a:pt x="253256" y="311725"/>
                  <a:pt x="614298" y="346196"/>
                  <a:pt x="688684" y="297210"/>
                </a:cubicBezTo>
                <a:cubicBezTo>
                  <a:pt x="763070" y="248224"/>
                  <a:pt x="692313" y="57724"/>
                  <a:pt x="590713" y="14181"/>
                </a:cubicBezTo>
                <a:cubicBezTo>
                  <a:pt x="489113" y="-29362"/>
                  <a:pt x="166170" y="39581"/>
                  <a:pt x="68199" y="577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653CC704-9A6F-75E5-0EF6-02ED1FD620FF}"/>
              </a:ext>
            </a:extLst>
          </p:cNvPr>
          <p:cNvSpPr/>
          <p:nvPr/>
        </p:nvSpPr>
        <p:spPr>
          <a:xfrm>
            <a:off x="10828404" y="3370001"/>
            <a:ext cx="719568" cy="323254"/>
          </a:xfrm>
          <a:custGeom>
            <a:avLst/>
            <a:gdLst>
              <a:gd name="connsiteX0" fmla="*/ 68199 w 719568"/>
              <a:gd name="connsiteY0" fmla="*/ 57724 h 323254"/>
              <a:gd name="connsiteX1" fmla="*/ 2884 w 719568"/>
              <a:gd name="connsiteY1" fmla="*/ 123038 h 323254"/>
              <a:gd name="connsiteX2" fmla="*/ 35542 w 719568"/>
              <a:gd name="connsiteY2" fmla="*/ 275438 h 323254"/>
              <a:gd name="connsiteX3" fmla="*/ 144399 w 719568"/>
              <a:gd name="connsiteY3" fmla="*/ 308096 h 323254"/>
              <a:gd name="connsiteX4" fmla="*/ 688684 w 719568"/>
              <a:gd name="connsiteY4" fmla="*/ 297210 h 323254"/>
              <a:gd name="connsiteX5" fmla="*/ 590713 w 719568"/>
              <a:gd name="connsiteY5" fmla="*/ 14181 h 323254"/>
              <a:gd name="connsiteX6" fmla="*/ 68199 w 719568"/>
              <a:gd name="connsiteY6" fmla="*/ 57724 h 32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568" h="323254">
                <a:moveTo>
                  <a:pt x="68199" y="57724"/>
                </a:moveTo>
                <a:cubicBezTo>
                  <a:pt x="-29772" y="75867"/>
                  <a:pt x="8327" y="86752"/>
                  <a:pt x="2884" y="123038"/>
                </a:cubicBezTo>
                <a:cubicBezTo>
                  <a:pt x="-2559" y="159324"/>
                  <a:pt x="11956" y="244595"/>
                  <a:pt x="35542" y="275438"/>
                </a:cubicBezTo>
                <a:cubicBezTo>
                  <a:pt x="59128" y="306281"/>
                  <a:pt x="35542" y="304467"/>
                  <a:pt x="144399" y="308096"/>
                </a:cubicBezTo>
                <a:cubicBezTo>
                  <a:pt x="253256" y="311725"/>
                  <a:pt x="614298" y="346196"/>
                  <a:pt x="688684" y="297210"/>
                </a:cubicBezTo>
                <a:cubicBezTo>
                  <a:pt x="763070" y="248224"/>
                  <a:pt x="692313" y="57724"/>
                  <a:pt x="590713" y="14181"/>
                </a:cubicBezTo>
                <a:cubicBezTo>
                  <a:pt x="489113" y="-29362"/>
                  <a:pt x="166170" y="39581"/>
                  <a:pt x="68199" y="577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57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CB30C-E155-A690-7AED-19F071D7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90" y="136524"/>
            <a:ext cx="10515600" cy="954090"/>
          </a:xfrm>
        </p:spPr>
        <p:txBody>
          <a:bodyPr anchor="ctr">
            <a:normAutofit/>
          </a:bodyPr>
          <a:lstStyle/>
          <a:p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144857-3815-ADD8-5FD5-C10DE342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A6C2818-F322-C2B4-C4C7-44CAE3DE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7866" y="63563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13481D-3A31-4A99-8182-484720F7F93D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683FA6-4309-3D36-378F-ECE9BEB5F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7536" y="1090614"/>
            <a:ext cx="5355627" cy="3312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GB"/>
          </a:p>
          <a:p>
            <a:pPr marL="0" indent="0">
              <a:buNone/>
            </a:pPr>
            <a:br>
              <a:rPr lang="en-GB" sz="2300">
                <a:latin typeface="Palatino Linotype" panose="02040502050505030304" pitchFamily="18" charset="0"/>
              </a:rPr>
            </a:br>
            <a:r>
              <a:rPr lang="en-GB" sz="2300" b="1">
                <a:latin typeface="Palatino Linotype"/>
              </a:rPr>
              <a:t>Positron Emission Tomography </a:t>
            </a:r>
            <a:r>
              <a:rPr lang="en-GB" sz="2300">
                <a:latin typeface="Palatino Linotype"/>
              </a:rPr>
              <a:t>(PET) is a biomedical imaging technique, which can provide functional information about metabolic activity</a:t>
            </a:r>
            <a:br>
              <a:rPr lang="en-GB" sz="2300">
                <a:latin typeface="Palatino Linotype" panose="02040502050505030304" pitchFamily="18" charset="0"/>
              </a:rPr>
            </a:br>
            <a:r>
              <a:rPr lang="en-GB"/>
              <a:t> </a:t>
            </a:r>
            <a:endParaRPr lang="en-GB">
              <a:cs typeface="Calibri"/>
            </a:endParaRPr>
          </a:p>
        </p:txBody>
      </p:sp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F16E721F-DEC2-B146-711A-B85435CF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74" y="1772890"/>
            <a:ext cx="5230483" cy="3312219"/>
          </a:xfrm>
          <a:prstGeom prst="rect">
            <a:avLst/>
          </a:prstGeom>
        </p:spPr>
      </p:pic>
      <p:pic>
        <p:nvPicPr>
          <p:cNvPr id="1026" name="Picture 2" descr="Emissione Di Positroni Del Cervello - Fotografie stock e altre immagini di  PET - iStock">
            <a:extLst>
              <a:ext uri="{FF2B5EF4-FFF2-40B4-BE49-F238E27FC236}">
                <a16:creationId xmlns:a16="http://schemas.microsoft.com/office/drawing/2014/main" id="{EF22F5AA-6BBB-7E0E-C0F6-67093D352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0"/>
          <a:stretch/>
        </p:blipFill>
        <p:spPr bwMode="auto">
          <a:xfrm>
            <a:off x="932794" y="3532711"/>
            <a:ext cx="4324350" cy="174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F4F50E-A313-F30A-43DA-CC4EAEDE1393}"/>
              </a:ext>
            </a:extLst>
          </p:cNvPr>
          <p:cNvSpPr txBox="1"/>
          <p:nvPr/>
        </p:nvSpPr>
        <p:spPr>
          <a:xfrm>
            <a:off x="8384348" y="2856893"/>
            <a:ext cx="74178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200" b="1">
                <a:solidFill>
                  <a:srgbClr val="F09220"/>
                </a:solidFill>
              </a:rPr>
              <a:t>511 </a:t>
            </a:r>
            <a:r>
              <a:rPr lang="it-IT" sz="1200" b="1" err="1">
                <a:solidFill>
                  <a:srgbClr val="F09220"/>
                </a:solidFill>
              </a:rPr>
              <a:t>KeV</a:t>
            </a:r>
            <a:r>
              <a:rPr lang="it-IT" sz="1200" b="1">
                <a:solidFill>
                  <a:srgbClr val="F09220"/>
                </a:solidFill>
              </a:rPr>
              <a:t> </a:t>
            </a:r>
            <a:endParaRPr lang="it-IT" sz="1200" b="1">
              <a:solidFill>
                <a:srgbClr val="F09220"/>
              </a:solidFill>
              <a:ea typeface="Calibri"/>
              <a:cs typeface="Calib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033C52-8A35-1A78-966C-0CD18870CBB9}"/>
              </a:ext>
            </a:extLst>
          </p:cNvPr>
          <p:cNvSpPr txBox="1"/>
          <p:nvPr/>
        </p:nvSpPr>
        <p:spPr>
          <a:xfrm>
            <a:off x="8946950" y="3971001"/>
            <a:ext cx="91297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1200" b="1">
                <a:solidFill>
                  <a:srgbClr val="F09220"/>
                </a:solidFill>
              </a:rPr>
              <a:t>511 </a:t>
            </a:r>
            <a:r>
              <a:rPr lang="it-IT" sz="1200" b="1" err="1">
                <a:solidFill>
                  <a:srgbClr val="F09220"/>
                </a:solidFill>
              </a:rPr>
              <a:t>KeV</a:t>
            </a:r>
            <a:r>
              <a:rPr lang="it-IT" sz="1200" b="1">
                <a:solidFill>
                  <a:srgbClr val="F09220"/>
                </a:solidFill>
              </a:rPr>
              <a:t> </a:t>
            </a:r>
            <a:endParaRPr lang="it-IT" sz="1200" b="1">
              <a:solidFill>
                <a:srgbClr val="F0922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3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50C69-55F6-C255-6E0E-4241BED8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haroni" panose="02010803020104030203" pitchFamily="2" charset="-79"/>
                <a:cs typeface="Aharoni" panose="02010803020104030203" pitchFamily="2" charset="-79"/>
              </a:rPr>
              <a:t>Geant4 and Monte Carlo </a:t>
            </a:r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Simulation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D4CE09D-5023-1222-9621-063372F4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E7F18F-D255-5E02-9010-FFC6B68A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4BE2F94-E87C-AA55-96B8-D61C200AB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9934" y="1611807"/>
            <a:ext cx="6587093" cy="18213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it-IT" sz="2400">
                <a:latin typeface="Palatino Linotype"/>
                <a:ea typeface="+mn-lt"/>
                <a:cs typeface="+mn-lt"/>
              </a:rPr>
              <a:t>In </a:t>
            </a:r>
            <a:r>
              <a:rPr lang="it-IT" sz="2400" b="1">
                <a:latin typeface="Palatino Linotype"/>
                <a:ea typeface="+mn-lt"/>
                <a:cs typeface="+mn-lt"/>
              </a:rPr>
              <a:t>Monte Carlo </a:t>
            </a:r>
            <a:r>
              <a:rPr lang="it-IT" sz="2400" b="1" err="1">
                <a:latin typeface="Palatino Linotype"/>
                <a:ea typeface="+mn-lt"/>
                <a:cs typeface="+mn-lt"/>
              </a:rPr>
              <a:t>simulations</a:t>
            </a:r>
            <a:r>
              <a:rPr lang="it-IT" sz="2400" b="1">
                <a:latin typeface="Palatino Linotype"/>
                <a:ea typeface="+mn-lt"/>
                <a:cs typeface="+mn-lt"/>
              </a:rPr>
              <a:t> of radiation </a:t>
            </a:r>
            <a:r>
              <a:rPr lang="it-IT" sz="2400" b="1" err="1">
                <a:latin typeface="Palatino Linotype"/>
                <a:ea typeface="+mn-lt"/>
                <a:cs typeface="+mn-lt"/>
              </a:rPr>
              <a:t>transport</a:t>
            </a:r>
            <a:r>
              <a:rPr lang="it-IT" sz="2400">
                <a:latin typeface="Palatino Linotype"/>
                <a:ea typeface="+mn-lt"/>
                <a:cs typeface="+mn-lt"/>
              </a:rPr>
              <a:t>, the </a:t>
            </a:r>
            <a:r>
              <a:rPr lang="it-IT" sz="2400" err="1">
                <a:latin typeface="Palatino Linotype"/>
                <a:ea typeface="+mn-lt"/>
                <a:cs typeface="+mn-lt"/>
              </a:rPr>
              <a:t>behavior</a:t>
            </a:r>
            <a:r>
              <a:rPr lang="it-IT" sz="2400">
                <a:latin typeface="Palatino Linotype"/>
                <a:ea typeface="+mn-lt"/>
                <a:cs typeface="+mn-lt"/>
              </a:rPr>
              <a:t> of </a:t>
            </a:r>
            <a:r>
              <a:rPr lang="it-IT" sz="2400" err="1">
                <a:latin typeface="Palatino Linotype"/>
                <a:ea typeface="+mn-lt"/>
                <a:cs typeface="+mn-lt"/>
              </a:rPr>
              <a:t>radiation</a:t>
            </a:r>
            <a:r>
              <a:rPr lang="it-IT" sz="2400">
                <a:latin typeface="Palatino Linotype"/>
                <a:ea typeface="+mn-lt"/>
                <a:cs typeface="+mn-lt"/>
              </a:rPr>
              <a:t> </a:t>
            </a:r>
            <a:r>
              <a:rPr lang="it-IT" sz="2400" err="1">
                <a:latin typeface="Palatino Linotype"/>
                <a:ea typeface="+mn-lt"/>
                <a:cs typeface="+mn-lt"/>
              </a:rPr>
              <a:t>particles</a:t>
            </a:r>
            <a:r>
              <a:rPr lang="it-IT" sz="2400">
                <a:latin typeface="Palatino Linotype"/>
                <a:ea typeface="+mn-lt"/>
                <a:cs typeface="+mn-lt"/>
              </a:rPr>
              <a:t>  </a:t>
            </a:r>
            <a:r>
              <a:rPr lang="it-IT" sz="2400" err="1">
                <a:latin typeface="Palatino Linotype"/>
                <a:ea typeface="+mn-lt"/>
                <a:cs typeface="+mn-lt"/>
              </a:rPr>
              <a:t>is</a:t>
            </a:r>
            <a:r>
              <a:rPr lang="it-IT" sz="2400">
                <a:latin typeface="Palatino Linotype"/>
                <a:ea typeface="+mn-lt"/>
                <a:cs typeface="+mn-lt"/>
              </a:rPr>
              <a:t> </a:t>
            </a:r>
            <a:r>
              <a:rPr lang="it-IT" sz="2400" err="1">
                <a:latin typeface="Palatino Linotype"/>
                <a:ea typeface="+mn-lt"/>
                <a:cs typeface="+mn-lt"/>
              </a:rPr>
              <a:t>simulated</a:t>
            </a:r>
            <a:r>
              <a:rPr lang="it-IT" sz="2400">
                <a:latin typeface="Palatino Linotype"/>
                <a:ea typeface="+mn-lt"/>
                <a:cs typeface="+mn-lt"/>
              </a:rPr>
              <a:t> by tracking </a:t>
            </a:r>
            <a:r>
              <a:rPr lang="it-IT" sz="2400" err="1">
                <a:latin typeface="Palatino Linotype"/>
                <a:ea typeface="+mn-lt"/>
                <a:cs typeface="+mn-lt"/>
              </a:rPr>
              <a:t>their</a:t>
            </a:r>
            <a:r>
              <a:rPr lang="it-IT" sz="2400">
                <a:latin typeface="Palatino Linotype"/>
                <a:ea typeface="+mn-lt"/>
                <a:cs typeface="+mn-lt"/>
              </a:rPr>
              <a:t> interactions and </a:t>
            </a:r>
            <a:r>
              <a:rPr lang="it-IT" sz="2400" err="1">
                <a:latin typeface="Palatino Linotype"/>
                <a:ea typeface="+mn-lt"/>
                <a:cs typeface="+mn-lt"/>
              </a:rPr>
              <a:t>movement</a:t>
            </a:r>
            <a:r>
              <a:rPr lang="it-IT" sz="2400">
                <a:latin typeface="Palatino Linotype"/>
                <a:ea typeface="+mn-lt"/>
                <a:cs typeface="+mn-lt"/>
              </a:rPr>
              <a:t> </a:t>
            </a:r>
            <a:r>
              <a:rPr lang="it-IT" sz="2400" err="1">
                <a:latin typeface="Palatino Linotype"/>
                <a:ea typeface="+mn-lt"/>
                <a:cs typeface="+mn-lt"/>
              </a:rPr>
              <a:t>through</a:t>
            </a:r>
            <a:r>
              <a:rPr lang="it-IT" sz="2400">
                <a:latin typeface="Palatino Linotype"/>
                <a:ea typeface="+mn-lt"/>
                <a:cs typeface="+mn-lt"/>
              </a:rPr>
              <a:t> a medium or a system</a:t>
            </a:r>
          </a:p>
          <a:p>
            <a:pPr marL="0" indent="0">
              <a:buNone/>
            </a:pPr>
            <a:endParaRPr lang="it-IT" sz="2600">
              <a:ea typeface="+mn-lt"/>
              <a:cs typeface="+mn-lt"/>
            </a:endParaRPr>
          </a:p>
        </p:txBody>
      </p:sp>
      <p:pic>
        <p:nvPicPr>
          <p:cNvPr id="6" name="Immagine 6" descr="Immagine che contiene logo&#10;&#10;Descrizione generata automaticamente">
            <a:extLst>
              <a:ext uri="{FF2B5EF4-FFF2-40B4-BE49-F238E27FC236}">
                <a16:creationId xmlns:a16="http://schemas.microsoft.com/office/drawing/2014/main" id="{9ACEA903-06EC-337A-8F49-9B17530B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47" y="4314340"/>
            <a:ext cx="3469965" cy="11608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768742-7F33-A07D-3B99-BB1339B51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6" t="13727" r="24174" b="2994"/>
          <a:stretch/>
        </p:blipFill>
        <p:spPr>
          <a:xfrm>
            <a:off x="7186765" y="1909477"/>
            <a:ext cx="4564770" cy="3513319"/>
          </a:xfrm>
          <a:prstGeom prst="rect">
            <a:avLst/>
          </a:prstGeom>
        </p:spPr>
      </p:pic>
      <p:pic>
        <p:nvPicPr>
          <p:cNvPr id="11" name="Elemento grafico 10" descr="Frecce a zig zag con riempimento a tinta unita">
            <a:extLst>
              <a:ext uri="{FF2B5EF4-FFF2-40B4-BE49-F238E27FC236}">
                <a16:creationId xmlns:a16="http://schemas.microsoft.com/office/drawing/2014/main" id="{CF232FE8-E9DF-F0A6-EC89-13A0C30B6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42283" y="3140730"/>
            <a:ext cx="791051" cy="101924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286E7A9-3917-A873-3A53-69425067CC57}"/>
              </a:ext>
            </a:extLst>
          </p:cNvPr>
          <p:cNvSpPr txBox="1"/>
          <p:nvPr/>
        </p:nvSpPr>
        <p:spPr>
          <a:xfrm>
            <a:off x="2980231" y="4194731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latin typeface="Palatino Linotype" panose="02040502050505030304" pitchFamily="18" charset="0"/>
              </a:rPr>
              <a:t>Software</a:t>
            </a:r>
            <a:r>
              <a:rPr lang="it-IT" sz="2000" b="1">
                <a:latin typeface="Palatino Linotype" panose="0204050205050503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521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F44E5-8A80-B81D-F48A-DF83BC90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haroni" panose="02010803020104030203" pitchFamily="2" charset="-79"/>
                <a:cs typeface="Aharoni" panose="02010803020104030203" pitchFamily="2" charset="-79"/>
              </a:rPr>
              <a:t>Good </a:t>
            </a:r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annihilation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4B9FDDD-6973-6660-1B21-54CA4EC3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B7EC38-01E0-A9F3-3606-0ED7E4A9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6B3C8874-009F-48F7-8063-0449B23F2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5" t="23738" r="15410" b="24420"/>
          <a:stretch/>
        </p:blipFill>
        <p:spPr>
          <a:xfrm>
            <a:off x="870856" y="1510912"/>
            <a:ext cx="5223215" cy="414185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C7C4265-AEF5-1224-B071-B1B4F7292413}"/>
              </a:ext>
            </a:extLst>
          </p:cNvPr>
          <p:cNvSpPr txBox="1"/>
          <p:nvPr/>
        </p:nvSpPr>
        <p:spPr>
          <a:xfrm>
            <a:off x="6512411" y="2084276"/>
            <a:ext cx="522321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ea typeface="Calibri"/>
                <a:cs typeface="Calibri"/>
              </a:rPr>
              <a:t>Good </a:t>
            </a:r>
            <a:r>
              <a:rPr lang="it-IT" sz="2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ea typeface="Calibri"/>
                <a:cs typeface="Calibri"/>
              </a:rPr>
              <a:t>annihilation</a:t>
            </a:r>
            <a:endParaRPr lang="it-IT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ea typeface="Calibri"/>
              <a:cs typeface="Calibri"/>
            </a:endParaRPr>
          </a:p>
          <a:p>
            <a:pPr algn="ctr"/>
            <a:r>
              <a:rPr lang="it-IT" sz="2000">
                <a:latin typeface="Palatino Linotype" panose="02040502050505030304" pitchFamily="18" charset="0"/>
                <a:ea typeface="Calibri"/>
                <a:cs typeface="Calibri"/>
              </a:rPr>
              <a:t>Two </a:t>
            </a:r>
            <a:r>
              <a:rPr lang="it-IT" sz="2000" err="1">
                <a:latin typeface="Palatino Linotype" panose="02040502050505030304" pitchFamily="18" charset="0"/>
                <a:ea typeface="Calibri"/>
                <a:cs typeface="Calibri"/>
              </a:rPr>
              <a:t>detected</a:t>
            </a:r>
            <a:r>
              <a:rPr lang="it-IT" sz="2000">
                <a:latin typeface="Palatino Linotype" panose="02040502050505030304" pitchFamily="18" charset="0"/>
                <a:ea typeface="Calibri"/>
                <a:cs typeface="Calibri"/>
              </a:rPr>
              <a:t> gamma rays </a:t>
            </a:r>
            <a:r>
              <a:rPr lang="it-IT" sz="2000" err="1">
                <a:latin typeface="Palatino Linotype" panose="02040502050505030304" pitchFamily="18" charset="0"/>
                <a:ea typeface="Calibri"/>
                <a:cs typeface="Calibri"/>
              </a:rPr>
              <a:t>at</a:t>
            </a:r>
            <a:r>
              <a:rPr lang="it-IT" sz="2000">
                <a:latin typeface="Palatino Linotype" panose="02040502050505030304" pitchFamily="18" charset="0"/>
                <a:ea typeface="Calibri"/>
                <a:cs typeface="Calibri"/>
              </a:rPr>
              <a:t> </a:t>
            </a:r>
            <a:r>
              <a:rPr lang="it-IT" sz="2000" b="1">
                <a:latin typeface="Palatino Linotype" panose="02040502050505030304" pitchFamily="18" charset="0"/>
                <a:ea typeface="Calibri"/>
                <a:cs typeface="Calibri"/>
              </a:rPr>
              <a:t>511keV</a:t>
            </a:r>
            <a:r>
              <a:rPr lang="it-IT" sz="2000">
                <a:latin typeface="Palatino Linotype" panose="02040502050505030304" pitchFamily="18" charset="0"/>
                <a:ea typeface="Calibri"/>
                <a:cs typeface="Calibri"/>
              </a:rPr>
              <a:t> in opposite </a:t>
            </a:r>
            <a:r>
              <a:rPr lang="it-IT" sz="2000" err="1">
                <a:latin typeface="Palatino Linotype" panose="02040502050505030304" pitchFamily="18" charset="0"/>
                <a:ea typeface="Calibri"/>
                <a:cs typeface="Calibri"/>
              </a:rPr>
              <a:t>directions</a:t>
            </a:r>
            <a:endParaRPr lang="it-IT" sz="2000">
              <a:latin typeface="Palatino Linotype" panose="02040502050505030304" pitchFamily="18" charset="0"/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</p:txBody>
      </p:sp>
      <p:pic>
        <p:nvPicPr>
          <p:cNvPr id="10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2CCDF4-7EBF-875A-FE2B-E50C9363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906" y="4323201"/>
            <a:ext cx="4693920" cy="778625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B5B048B-F8B3-77B7-6036-2A296A669867}"/>
              </a:ext>
            </a:extLst>
          </p:cNvPr>
          <p:cNvCxnSpPr>
            <a:cxnSpLocks/>
          </p:cNvCxnSpPr>
          <p:nvPr/>
        </p:nvCxnSpPr>
        <p:spPr>
          <a:xfrm>
            <a:off x="6512411" y="3164238"/>
            <a:ext cx="5223215" cy="0"/>
          </a:xfrm>
          <a:prstGeom prst="line">
            <a:avLst/>
          </a:prstGeom>
          <a:ln w="19050">
            <a:solidFill>
              <a:srgbClr val="00FF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570F7E-C6CA-DA8A-2978-88A2C4951EFC}"/>
              </a:ext>
            </a:extLst>
          </p:cNvPr>
          <p:cNvSpPr txBox="1"/>
          <p:nvPr/>
        </p:nvSpPr>
        <p:spPr>
          <a:xfrm>
            <a:off x="8255973" y="3930935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780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06CCF-F735-6FB0-3A6E-2B5175B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Aharoni"/>
                <a:cs typeface="Aharoni"/>
              </a:rPr>
              <a:t>Patient</a:t>
            </a:r>
            <a:r>
              <a:rPr lang="it-IT">
                <a:latin typeface="Aharoni"/>
                <a:cs typeface="Aharoni"/>
              </a:rPr>
              <a:t> Phantom  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5ECBD4-7A43-2341-FADB-C4253C69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7DE9DA-9A79-8516-AFAF-A6D32B73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9" name="Immagine 8" descr="Immagine che contiene schermata, cerchio, arte&#10;&#10;Descrizione generata automaticamente">
            <a:extLst>
              <a:ext uri="{FF2B5EF4-FFF2-40B4-BE49-F238E27FC236}">
                <a16:creationId xmlns:a16="http://schemas.microsoft.com/office/drawing/2014/main" id="{4EE84E8A-16EC-2E6C-65B1-81C022F2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4746"/>
            <a:ext cx="6051165" cy="3569922"/>
          </a:xfrm>
          <a:prstGeom prst="rect">
            <a:avLst/>
          </a:prstGeom>
        </p:spPr>
      </p:pic>
      <p:pic>
        <p:nvPicPr>
          <p:cNvPr id="8" name="Immagine 9" descr="Immagine che contiene tifosi, dispositivo&#10;&#10;Descrizione generata automaticamente">
            <a:extLst>
              <a:ext uri="{FF2B5EF4-FFF2-40B4-BE49-F238E27FC236}">
                <a16:creationId xmlns:a16="http://schemas.microsoft.com/office/drawing/2014/main" id="{718BE1A2-E840-A0D7-897B-07E21B94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3" y="1985630"/>
            <a:ext cx="5949349" cy="357267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474F67-D4D0-F887-A448-4AFF5A5F91D5}"/>
              </a:ext>
            </a:extLst>
          </p:cNvPr>
          <p:cNvSpPr txBox="1"/>
          <p:nvPr/>
        </p:nvSpPr>
        <p:spPr>
          <a:xfrm>
            <a:off x="8574942" y="1608366"/>
            <a:ext cx="135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Thorax</a:t>
            </a:r>
            <a:endParaRPr lang="it-I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CA278A-03DF-6B8F-BFDD-1A3C7C13BE70}"/>
              </a:ext>
            </a:extLst>
          </p:cNvPr>
          <p:cNvSpPr txBox="1"/>
          <p:nvPr/>
        </p:nvSpPr>
        <p:spPr>
          <a:xfrm>
            <a:off x="2615041" y="1621057"/>
            <a:ext cx="128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Head</a:t>
            </a:r>
            <a:r>
              <a:rPr lang="it-IT"/>
              <a:t>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73A367A-88FC-A0F3-9ECB-35C5912ADD5C}"/>
              </a:ext>
            </a:extLst>
          </p:cNvPr>
          <p:cNvSpPr txBox="1"/>
          <p:nvPr/>
        </p:nvSpPr>
        <p:spPr>
          <a:xfrm>
            <a:off x="6090882" y="559612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Palatino Linotype" panose="02040502050505030304" pitchFamily="18" charset="0"/>
              </a:rPr>
              <a:t>Heart, </a:t>
            </a:r>
            <a:r>
              <a:rPr lang="it-IT" err="1">
                <a:latin typeface="Palatino Linotype" panose="02040502050505030304" pitchFamily="18" charset="0"/>
              </a:rPr>
              <a:t>lungs</a:t>
            </a:r>
            <a:r>
              <a:rPr lang="it-IT">
                <a:latin typeface="Palatino Linotype" panose="02040502050505030304" pitchFamily="18" charset="0"/>
              </a:rPr>
              <a:t>, </a:t>
            </a:r>
            <a:r>
              <a:rPr lang="it-IT" err="1">
                <a:latin typeface="Palatino Linotype" panose="02040502050505030304" pitchFamily="18" charset="0"/>
              </a:rPr>
              <a:t>rib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cage</a:t>
            </a:r>
            <a:r>
              <a:rPr lang="it-IT">
                <a:latin typeface="Palatino Linotype" panose="02040502050505030304" pitchFamily="18" charset="0"/>
              </a:rPr>
              <a:t> and soft </a:t>
            </a:r>
            <a:r>
              <a:rPr lang="it-IT" err="1">
                <a:latin typeface="Palatino Linotype" panose="02040502050505030304" pitchFamily="18" charset="0"/>
              </a:rPr>
              <a:t>tissue</a:t>
            </a:r>
            <a:r>
              <a:rPr lang="it-IT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4D9B61-BF5C-4037-2F3B-73F18485EBD8}"/>
              </a:ext>
            </a:extLst>
          </p:cNvPr>
          <p:cNvSpPr txBox="1"/>
          <p:nvPr/>
        </p:nvSpPr>
        <p:spPr>
          <a:xfrm>
            <a:off x="136323" y="5608813"/>
            <a:ext cx="59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Palatino Linotype" panose="02040502050505030304" pitchFamily="18" charset="0"/>
              </a:rPr>
              <a:t>Brain and </a:t>
            </a:r>
            <a:r>
              <a:rPr lang="it-IT" err="1">
                <a:latin typeface="Palatino Linotype" panose="02040502050505030304" pitchFamily="18" charset="0"/>
              </a:rPr>
              <a:t>skull</a:t>
            </a:r>
            <a:endParaRPr lang="it-IT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9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F8E9A-6E50-133D-40E8-B2A453B1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Simulations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9B2597A-D070-A9C0-1098-0F3AF2B6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5CB5743-CE3E-178B-58EE-CC21DA12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D19817DB-2B13-2C06-57C0-2F7D39685B3E}"/>
              </a:ext>
            </a:extLst>
          </p:cNvPr>
          <p:cNvSpPr/>
          <p:nvPr/>
        </p:nvSpPr>
        <p:spPr>
          <a:xfrm>
            <a:off x="6777256" y="2210525"/>
            <a:ext cx="940719" cy="1343884"/>
          </a:xfrm>
          <a:custGeom>
            <a:avLst/>
            <a:gdLst>
              <a:gd name="connsiteX0" fmla="*/ 0 w 1343883"/>
              <a:gd name="connsiteY0" fmla="*/ 0 h 940718"/>
              <a:gd name="connsiteX1" fmla="*/ 873524 w 1343883"/>
              <a:gd name="connsiteY1" fmla="*/ 0 h 940718"/>
              <a:gd name="connsiteX2" fmla="*/ 1343883 w 1343883"/>
              <a:gd name="connsiteY2" fmla="*/ 470359 h 940718"/>
              <a:gd name="connsiteX3" fmla="*/ 873524 w 1343883"/>
              <a:gd name="connsiteY3" fmla="*/ 940718 h 940718"/>
              <a:gd name="connsiteX4" fmla="*/ 0 w 1343883"/>
              <a:gd name="connsiteY4" fmla="*/ 940718 h 940718"/>
              <a:gd name="connsiteX5" fmla="*/ 470359 w 1343883"/>
              <a:gd name="connsiteY5" fmla="*/ 470359 h 940718"/>
              <a:gd name="connsiteX6" fmla="*/ 0 w 1343883"/>
              <a:gd name="connsiteY6" fmla="*/ 0 h 94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883" h="940718">
                <a:moveTo>
                  <a:pt x="1343882" y="0"/>
                </a:moveTo>
                <a:lnTo>
                  <a:pt x="1343882" y="611467"/>
                </a:lnTo>
                <a:lnTo>
                  <a:pt x="671942" y="940718"/>
                </a:lnTo>
                <a:lnTo>
                  <a:pt x="1" y="611467"/>
                </a:lnTo>
                <a:lnTo>
                  <a:pt x="1" y="0"/>
                </a:lnTo>
                <a:lnTo>
                  <a:pt x="671942" y="329251"/>
                </a:lnTo>
                <a:lnTo>
                  <a:pt x="1343882" y="0"/>
                </a:lnTo>
                <a:close/>
              </a:path>
            </a:pathLst>
          </a:custGeom>
          <a:solidFill>
            <a:srgbClr val="EF5858"/>
          </a:solidFill>
          <a:ln>
            <a:solidFill>
              <a:srgbClr val="EF585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6" tIns="479884" rIns="9525" bIns="47988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500" b="1" kern="1200" err="1">
                <a:latin typeface="Palatino Linotype" panose="02040502050505030304" pitchFamily="18" charset="0"/>
              </a:rPr>
              <a:t>Materials</a:t>
            </a:r>
            <a:endParaRPr lang="it-IT" sz="1500" b="1" kern="1200">
              <a:latin typeface="Palatino Linotype" panose="02040502050505030304" pitchFamily="18" charset="0"/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2D312497-7E79-E062-7849-B2DBF3529DD6}"/>
              </a:ext>
            </a:extLst>
          </p:cNvPr>
          <p:cNvSpPr/>
          <p:nvPr/>
        </p:nvSpPr>
        <p:spPr>
          <a:xfrm>
            <a:off x="7717974" y="2210526"/>
            <a:ext cx="4053722" cy="873524"/>
          </a:xfrm>
          <a:custGeom>
            <a:avLst/>
            <a:gdLst>
              <a:gd name="connsiteX0" fmla="*/ 145590 w 873524"/>
              <a:gd name="connsiteY0" fmla="*/ 0 h 4053722"/>
              <a:gd name="connsiteX1" fmla="*/ 727934 w 873524"/>
              <a:gd name="connsiteY1" fmla="*/ 0 h 4053722"/>
              <a:gd name="connsiteX2" fmla="*/ 873524 w 873524"/>
              <a:gd name="connsiteY2" fmla="*/ 145590 h 4053722"/>
              <a:gd name="connsiteX3" fmla="*/ 873524 w 873524"/>
              <a:gd name="connsiteY3" fmla="*/ 4053722 h 4053722"/>
              <a:gd name="connsiteX4" fmla="*/ 873524 w 873524"/>
              <a:gd name="connsiteY4" fmla="*/ 4053722 h 4053722"/>
              <a:gd name="connsiteX5" fmla="*/ 0 w 873524"/>
              <a:gd name="connsiteY5" fmla="*/ 4053722 h 4053722"/>
              <a:gd name="connsiteX6" fmla="*/ 0 w 873524"/>
              <a:gd name="connsiteY6" fmla="*/ 4053722 h 4053722"/>
              <a:gd name="connsiteX7" fmla="*/ 0 w 873524"/>
              <a:gd name="connsiteY7" fmla="*/ 145590 h 4053722"/>
              <a:gd name="connsiteX8" fmla="*/ 145590 w 873524"/>
              <a:gd name="connsiteY8" fmla="*/ 0 h 405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524" h="4053722">
                <a:moveTo>
                  <a:pt x="873524" y="675633"/>
                </a:moveTo>
                <a:lnTo>
                  <a:pt x="873524" y="3378089"/>
                </a:lnTo>
                <a:cubicBezTo>
                  <a:pt x="873524" y="3751230"/>
                  <a:pt x="859478" y="4053722"/>
                  <a:pt x="842151" y="4053722"/>
                </a:cubicBezTo>
                <a:lnTo>
                  <a:pt x="0" y="4053722"/>
                </a:lnTo>
                <a:lnTo>
                  <a:pt x="0" y="4053722"/>
                </a:lnTo>
                <a:lnTo>
                  <a:pt x="0" y="0"/>
                </a:lnTo>
                <a:lnTo>
                  <a:pt x="0" y="0"/>
                </a:lnTo>
                <a:lnTo>
                  <a:pt x="842151" y="0"/>
                </a:lnTo>
                <a:cubicBezTo>
                  <a:pt x="859478" y="0"/>
                  <a:pt x="873524" y="302492"/>
                  <a:pt x="873524" y="675633"/>
                </a:cubicBezTo>
                <a:close/>
              </a:path>
            </a:pathLst>
          </a:custGeom>
          <a:ln>
            <a:solidFill>
              <a:srgbClr val="EF5858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52802" rIns="52802" bIns="52802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kern="1200" err="1">
                <a:latin typeface="Palatino Linotype" panose="02040502050505030304" pitchFamily="18" charset="0"/>
              </a:rPr>
              <a:t>Analyze</a:t>
            </a:r>
            <a:r>
              <a:rPr lang="it-IT" sz="1600" kern="1200">
                <a:latin typeface="Palatino Linotype" panose="02040502050505030304" pitchFamily="18" charset="0"/>
              </a:rPr>
              <a:t> </a:t>
            </a:r>
            <a:r>
              <a:rPr lang="it-IT" sz="1600" kern="1200" err="1">
                <a:latin typeface="Palatino Linotype" panose="02040502050505030304" pitchFamily="18" charset="0"/>
              </a:rPr>
              <a:t>how</a:t>
            </a:r>
            <a:r>
              <a:rPr lang="it-IT" sz="1600" kern="1200">
                <a:latin typeface="Palatino Linotype" panose="02040502050505030304" pitchFamily="18" charset="0"/>
              </a:rPr>
              <a:t> </a:t>
            </a:r>
            <a:r>
              <a:rPr lang="it-IT" sz="1600" kern="1200" err="1">
                <a:latin typeface="Palatino Linotype" panose="02040502050505030304" pitchFamily="18" charset="0"/>
              </a:rPr>
              <a:t>efficiency</a:t>
            </a:r>
            <a:r>
              <a:rPr lang="it-IT" sz="1600" kern="1200">
                <a:latin typeface="Palatino Linotype" panose="02040502050505030304" pitchFamily="18" charset="0"/>
              </a:rPr>
              <a:t> </a:t>
            </a:r>
            <a:r>
              <a:rPr lang="it-IT" sz="1600" kern="1200" err="1">
                <a:latin typeface="Palatino Linotype" panose="02040502050505030304" pitchFamily="18" charset="0"/>
              </a:rPr>
              <a:t>changes</a:t>
            </a:r>
            <a:r>
              <a:rPr lang="it-IT" sz="1600" kern="1200">
                <a:latin typeface="Palatino Linotype" panose="02040502050505030304" pitchFamily="18" charset="0"/>
              </a:rPr>
              <a:t> by </a:t>
            </a:r>
            <a:r>
              <a:rPr lang="it-IT" sz="1600" kern="1200" err="1">
                <a:latin typeface="Palatino Linotype" panose="02040502050505030304" pitchFamily="18" charset="0"/>
              </a:rPr>
              <a:t>simulating</a:t>
            </a:r>
            <a:r>
              <a:rPr lang="it-IT" sz="1600" kern="1200">
                <a:latin typeface="Palatino Linotype" panose="02040502050505030304" pitchFamily="18" charset="0"/>
              </a:rPr>
              <a:t> with </a:t>
            </a:r>
            <a:r>
              <a:rPr lang="it-IT" sz="1600" b="1" kern="1200" err="1">
                <a:latin typeface="Palatino Linotype" panose="02040502050505030304" pitchFamily="18" charset="0"/>
              </a:rPr>
              <a:t>different</a:t>
            </a:r>
            <a:r>
              <a:rPr lang="it-IT" sz="1600" b="1" kern="1200">
                <a:latin typeface="Palatino Linotype" panose="02040502050505030304" pitchFamily="18" charset="0"/>
              </a:rPr>
              <a:t> detector </a:t>
            </a:r>
            <a:r>
              <a:rPr lang="it-IT" sz="1600" b="1" kern="1200" err="1">
                <a:latin typeface="Palatino Linotype" panose="02040502050505030304" pitchFamily="18" charset="0"/>
              </a:rPr>
              <a:t>materials</a:t>
            </a:r>
            <a:r>
              <a:rPr lang="it-IT" sz="1600" kern="1200">
                <a:latin typeface="Palatino Linotype" panose="02040502050505030304" pitchFamily="18" charset="0"/>
              </a:rPr>
              <a:t>: BGO, LSO, LYSO, LFS</a:t>
            </a: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D5A096B2-F012-7A1A-D5E8-982C353D58D9}"/>
              </a:ext>
            </a:extLst>
          </p:cNvPr>
          <p:cNvSpPr/>
          <p:nvPr/>
        </p:nvSpPr>
        <p:spPr>
          <a:xfrm>
            <a:off x="6777256" y="3356406"/>
            <a:ext cx="940719" cy="1343884"/>
          </a:xfrm>
          <a:custGeom>
            <a:avLst/>
            <a:gdLst>
              <a:gd name="connsiteX0" fmla="*/ 0 w 1343883"/>
              <a:gd name="connsiteY0" fmla="*/ 0 h 940718"/>
              <a:gd name="connsiteX1" fmla="*/ 873524 w 1343883"/>
              <a:gd name="connsiteY1" fmla="*/ 0 h 940718"/>
              <a:gd name="connsiteX2" fmla="*/ 1343883 w 1343883"/>
              <a:gd name="connsiteY2" fmla="*/ 470359 h 940718"/>
              <a:gd name="connsiteX3" fmla="*/ 873524 w 1343883"/>
              <a:gd name="connsiteY3" fmla="*/ 940718 h 940718"/>
              <a:gd name="connsiteX4" fmla="*/ 0 w 1343883"/>
              <a:gd name="connsiteY4" fmla="*/ 940718 h 940718"/>
              <a:gd name="connsiteX5" fmla="*/ 470359 w 1343883"/>
              <a:gd name="connsiteY5" fmla="*/ 470359 h 940718"/>
              <a:gd name="connsiteX6" fmla="*/ 0 w 1343883"/>
              <a:gd name="connsiteY6" fmla="*/ 0 h 94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883" h="940718">
                <a:moveTo>
                  <a:pt x="1343882" y="0"/>
                </a:moveTo>
                <a:lnTo>
                  <a:pt x="1343882" y="611467"/>
                </a:lnTo>
                <a:lnTo>
                  <a:pt x="671942" y="940718"/>
                </a:lnTo>
                <a:lnTo>
                  <a:pt x="1" y="611467"/>
                </a:lnTo>
                <a:lnTo>
                  <a:pt x="1" y="0"/>
                </a:lnTo>
                <a:lnTo>
                  <a:pt x="671942" y="329251"/>
                </a:lnTo>
                <a:lnTo>
                  <a:pt x="1343882" y="0"/>
                </a:lnTo>
                <a:close/>
              </a:path>
            </a:pathLst>
          </a:custGeom>
          <a:solidFill>
            <a:srgbClr val="EF5858"/>
          </a:solidFill>
          <a:ln>
            <a:solidFill>
              <a:srgbClr val="EF585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6" tIns="479884" rIns="9525" bIns="47988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500" b="1" kern="1200" err="1">
                <a:latin typeface="Palatino Linotype" panose="02040502050505030304" pitchFamily="18" charset="0"/>
              </a:rPr>
              <a:t>Geometry</a:t>
            </a:r>
            <a:endParaRPr lang="it-IT" sz="1500" b="1" kern="1200">
              <a:latin typeface="Palatino Linotype" panose="02040502050505030304" pitchFamily="18" charset="0"/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06A14F3F-E3E0-CCF0-30A5-DDE44C8803D4}"/>
              </a:ext>
            </a:extLst>
          </p:cNvPr>
          <p:cNvSpPr/>
          <p:nvPr/>
        </p:nvSpPr>
        <p:spPr>
          <a:xfrm>
            <a:off x="7717974" y="3356407"/>
            <a:ext cx="4053722" cy="873524"/>
          </a:xfrm>
          <a:custGeom>
            <a:avLst/>
            <a:gdLst>
              <a:gd name="connsiteX0" fmla="*/ 145590 w 873524"/>
              <a:gd name="connsiteY0" fmla="*/ 0 h 4053722"/>
              <a:gd name="connsiteX1" fmla="*/ 727934 w 873524"/>
              <a:gd name="connsiteY1" fmla="*/ 0 h 4053722"/>
              <a:gd name="connsiteX2" fmla="*/ 873524 w 873524"/>
              <a:gd name="connsiteY2" fmla="*/ 145590 h 4053722"/>
              <a:gd name="connsiteX3" fmla="*/ 873524 w 873524"/>
              <a:gd name="connsiteY3" fmla="*/ 4053722 h 4053722"/>
              <a:gd name="connsiteX4" fmla="*/ 873524 w 873524"/>
              <a:gd name="connsiteY4" fmla="*/ 4053722 h 4053722"/>
              <a:gd name="connsiteX5" fmla="*/ 0 w 873524"/>
              <a:gd name="connsiteY5" fmla="*/ 4053722 h 4053722"/>
              <a:gd name="connsiteX6" fmla="*/ 0 w 873524"/>
              <a:gd name="connsiteY6" fmla="*/ 4053722 h 4053722"/>
              <a:gd name="connsiteX7" fmla="*/ 0 w 873524"/>
              <a:gd name="connsiteY7" fmla="*/ 145590 h 4053722"/>
              <a:gd name="connsiteX8" fmla="*/ 145590 w 873524"/>
              <a:gd name="connsiteY8" fmla="*/ 0 h 405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524" h="4053722">
                <a:moveTo>
                  <a:pt x="873524" y="675633"/>
                </a:moveTo>
                <a:lnTo>
                  <a:pt x="873524" y="3378089"/>
                </a:lnTo>
                <a:cubicBezTo>
                  <a:pt x="873524" y="3751230"/>
                  <a:pt x="859478" y="4053722"/>
                  <a:pt x="842151" y="4053722"/>
                </a:cubicBezTo>
                <a:lnTo>
                  <a:pt x="0" y="4053722"/>
                </a:lnTo>
                <a:lnTo>
                  <a:pt x="0" y="4053722"/>
                </a:lnTo>
                <a:lnTo>
                  <a:pt x="0" y="0"/>
                </a:lnTo>
                <a:lnTo>
                  <a:pt x="0" y="0"/>
                </a:lnTo>
                <a:lnTo>
                  <a:pt x="842151" y="0"/>
                </a:lnTo>
                <a:cubicBezTo>
                  <a:pt x="859478" y="0"/>
                  <a:pt x="873524" y="302492"/>
                  <a:pt x="873524" y="675633"/>
                </a:cubicBezTo>
                <a:close/>
              </a:path>
            </a:pathLst>
          </a:custGeom>
          <a:ln>
            <a:solidFill>
              <a:srgbClr val="EF5858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52802" rIns="52802" bIns="52802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kern="1200" err="1">
                <a:latin typeface="Palatino Linotype" panose="02040502050505030304" pitchFamily="18" charset="0"/>
              </a:rPr>
              <a:t>Change</a:t>
            </a:r>
            <a:r>
              <a:rPr lang="it-IT" sz="1600" kern="1200">
                <a:latin typeface="Palatino Linotype" panose="02040502050505030304" pitchFamily="18" charset="0"/>
              </a:rPr>
              <a:t> </a:t>
            </a:r>
            <a:r>
              <a:rPr lang="it-IT" sz="1600" b="1" kern="1200" err="1">
                <a:latin typeface="Palatino Linotype" panose="02040502050505030304" pitchFamily="18" charset="0"/>
              </a:rPr>
              <a:t>geometry</a:t>
            </a:r>
            <a:r>
              <a:rPr lang="it-IT" sz="1600" b="1" kern="1200">
                <a:latin typeface="Palatino Linotype" panose="02040502050505030304" pitchFamily="18" charset="0"/>
              </a:rPr>
              <a:t> of detectors</a:t>
            </a:r>
            <a:r>
              <a:rPr lang="it-IT" sz="1600" kern="1200">
                <a:latin typeface="Palatino Linotype" panose="02040502050505030304" pitchFamily="18" charset="0"/>
              </a:rPr>
              <a:t>: </a:t>
            </a:r>
            <a:r>
              <a:rPr lang="it-IT" sz="1600" kern="1200" err="1">
                <a:latin typeface="Palatino Linotype" panose="02040502050505030304" pitchFamily="18" charset="0"/>
              </a:rPr>
              <a:t>width</a:t>
            </a:r>
            <a:r>
              <a:rPr lang="it-IT" sz="1600" kern="1200">
                <a:latin typeface="Palatino Linotype" panose="02040502050505030304" pitchFamily="18" charset="0"/>
              </a:rPr>
              <a:t> of </a:t>
            </a:r>
            <a:r>
              <a:rPr lang="it-IT" sz="1600" kern="1200" err="1">
                <a:latin typeface="Palatino Linotype" panose="02040502050505030304" pitchFamily="18" charset="0"/>
              </a:rPr>
              <a:t>crystals</a:t>
            </a:r>
            <a:r>
              <a:rPr lang="it-IT" sz="1600" kern="1200">
                <a:latin typeface="Palatino Linotype" panose="02040502050505030304" pitchFamily="18" charset="0"/>
              </a:rPr>
              <a:t>, </a:t>
            </a:r>
            <a:r>
              <a:rPr lang="it-IT" sz="1600" kern="1200" err="1">
                <a:latin typeface="Palatino Linotype" panose="02040502050505030304" pitchFamily="18" charset="0"/>
              </a:rPr>
              <a:t>number</a:t>
            </a:r>
            <a:r>
              <a:rPr lang="it-IT" sz="1600" kern="1200">
                <a:latin typeface="Palatino Linotype" panose="02040502050505030304" pitchFamily="18" charset="0"/>
              </a:rPr>
              <a:t> of rings, </a:t>
            </a:r>
            <a:r>
              <a:rPr lang="it-IT" sz="1600" kern="1200" err="1">
                <a:latin typeface="Palatino Linotype" panose="02040502050505030304" pitchFamily="18" charset="0"/>
              </a:rPr>
              <a:t>number</a:t>
            </a:r>
            <a:r>
              <a:rPr lang="it-IT" sz="1600" kern="1200">
                <a:latin typeface="Palatino Linotype" panose="02040502050505030304" pitchFamily="18" charset="0"/>
              </a:rPr>
              <a:t> of </a:t>
            </a:r>
            <a:r>
              <a:rPr lang="it-IT" sz="1600" kern="1200" err="1">
                <a:latin typeface="Palatino Linotype" panose="02040502050505030304" pitchFamily="18" charset="0"/>
              </a:rPr>
              <a:t>crystals</a:t>
            </a:r>
            <a:r>
              <a:rPr lang="it-IT" sz="1600" kern="1200">
                <a:latin typeface="Palatino Linotype" panose="02040502050505030304" pitchFamily="18" charset="0"/>
              </a:rPr>
              <a:t> per rings</a:t>
            </a:r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63E17E5C-BE81-769E-547D-346B7917DB29}"/>
              </a:ext>
            </a:extLst>
          </p:cNvPr>
          <p:cNvSpPr/>
          <p:nvPr/>
        </p:nvSpPr>
        <p:spPr>
          <a:xfrm>
            <a:off x="6777256" y="4502287"/>
            <a:ext cx="940719" cy="1343884"/>
          </a:xfrm>
          <a:custGeom>
            <a:avLst/>
            <a:gdLst>
              <a:gd name="connsiteX0" fmla="*/ 0 w 1343883"/>
              <a:gd name="connsiteY0" fmla="*/ 0 h 940718"/>
              <a:gd name="connsiteX1" fmla="*/ 873524 w 1343883"/>
              <a:gd name="connsiteY1" fmla="*/ 0 h 940718"/>
              <a:gd name="connsiteX2" fmla="*/ 1343883 w 1343883"/>
              <a:gd name="connsiteY2" fmla="*/ 470359 h 940718"/>
              <a:gd name="connsiteX3" fmla="*/ 873524 w 1343883"/>
              <a:gd name="connsiteY3" fmla="*/ 940718 h 940718"/>
              <a:gd name="connsiteX4" fmla="*/ 0 w 1343883"/>
              <a:gd name="connsiteY4" fmla="*/ 940718 h 940718"/>
              <a:gd name="connsiteX5" fmla="*/ 470359 w 1343883"/>
              <a:gd name="connsiteY5" fmla="*/ 470359 h 940718"/>
              <a:gd name="connsiteX6" fmla="*/ 0 w 1343883"/>
              <a:gd name="connsiteY6" fmla="*/ 0 h 94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883" h="940718">
                <a:moveTo>
                  <a:pt x="1343882" y="0"/>
                </a:moveTo>
                <a:lnTo>
                  <a:pt x="1343882" y="611467"/>
                </a:lnTo>
                <a:lnTo>
                  <a:pt x="671942" y="940718"/>
                </a:lnTo>
                <a:lnTo>
                  <a:pt x="1" y="611467"/>
                </a:lnTo>
                <a:lnTo>
                  <a:pt x="1" y="0"/>
                </a:lnTo>
                <a:lnTo>
                  <a:pt x="671942" y="329251"/>
                </a:lnTo>
                <a:lnTo>
                  <a:pt x="1343882" y="0"/>
                </a:lnTo>
                <a:close/>
              </a:path>
            </a:pathLst>
          </a:custGeom>
          <a:solidFill>
            <a:srgbClr val="EF5858"/>
          </a:solidFill>
          <a:ln>
            <a:solidFill>
              <a:srgbClr val="EF585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6" tIns="479884" rIns="9525" bIns="47988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500" b="1" kern="1200">
                <a:latin typeface="Palatino Linotype" panose="02040502050505030304" pitchFamily="18" charset="0"/>
              </a:rPr>
              <a:t>Dose</a:t>
            </a:r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056A165F-B179-91DC-2DCF-9D53CDCFAFE8}"/>
              </a:ext>
            </a:extLst>
          </p:cNvPr>
          <p:cNvSpPr/>
          <p:nvPr/>
        </p:nvSpPr>
        <p:spPr>
          <a:xfrm>
            <a:off x="7717974" y="4502287"/>
            <a:ext cx="4053722" cy="873525"/>
          </a:xfrm>
          <a:custGeom>
            <a:avLst/>
            <a:gdLst>
              <a:gd name="connsiteX0" fmla="*/ 145590 w 873524"/>
              <a:gd name="connsiteY0" fmla="*/ 0 h 4053722"/>
              <a:gd name="connsiteX1" fmla="*/ 727934 w 873524"/>
              <a:gd name="connsiteY1" fmla="*/ 0 h 4053722"/>
              <a:gd name="connsiteX2" fmla="*/ 873524 w 873524"/>
              <a:gd name="connsiteY2" fmla="*/ 145590 h 4053722"/>
              <a:gd name="connsiteX3" fmla="*/ 873524 w 873524"/>
              <a:gd name="connsiteY3" fmla="*/ 4053722 h 4053722"/>
              <a:gd name="connsiteX4" fmla="*/ 873524 w 873524"/>
              <a:gd name="connsiteY4" fmla="*/ 4053722 h 4053722"/>
              <a:gd name="connsiteX5" fmla="*/ 0 w 873524"/>
              <a:gd name="connsiteY5" fmla="*/ 4053722 h 4053722"/>
              <a:gd name="connsiteX6" fmla="*/ 0 w 873524"/>
              <a:gd name="connsiteY6" fmla="*/ 4053722 h 4053722"/>
              <a:gd name="connsiteX7" fmla="*/ 0 w 873524"/>
              <a:gd name="connsiteY7" fmla="*/ 145590 h 4053722"/>
              <a:gd name="connsiteX8" fmla="*/ 145590 w 873524"/>
              <a:gd name="connsiteY8" fmla="*/ 0 h 405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524" h="4053722">
                <a:moveTo>
                  <a:pt x="873524" y="675633"/>
                </a:moveTo>
                <a:lnTo>
                  <a:pt x="873524" y="3378089"/>
                </a:lnTo>
                <a:cubicBezTo>
                  <a:pt x="873524" y="3751230"/>
                  <a:pt x="859478" y="4053722"/>
                  <a:pt x="842151" y="4053722"/>
                </a:cubicBezTo>
                <a:lnTo>
                  <a:pt x="0" y="4053722"/>
                </a:lnTo>
                <a:lnTo>
                  <a:pt x="0" y="4053722"/>
                </a:lnTo>
                <a:lnTo>
                  <a:pt x="0" y="0"/>
                </a:lnTo>
                <a:lnTo>
                  <a:pt x="0" y="0"/>
                </a:lnTo>
                <a:lnTo>
                  <a:pt x="842151" y="0"/>
                </a:lnTo>
                <a:cubicBezTo>
                  <a:pt x="859478" y="0"/>
                  <a:pt x="873524" y="302492"/>
                  <a:pt x="873524" y="675633"/>
                </a:cubicBezTo>
                <a:close/>
              </a:path>
            </a:pathLst>
          </a:custGeom>
          <a:ln>
            <a:solidFill>
              <a:srgbClr val="EF5858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52802" rIns="52802" bIns="52803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kern="1200" err="1">
                <a:latin typeface="Palatino Linotype" panose="02040502050505030304" pitchFamily="18" charset="0"/>
              </a:rPr>
              <a:t>Evaluate</a:t>
            </a:r>
            <a:r>
              <a:rPr lang="it-IT" sz="1600" kern="1200">
                <a:latin typeface="Palatino Linotype" panose="02040502050505030304" pitchFamily="18" charset="0"/>
              </a:rPr>
              <a:t> </a:t>
            </a:r>
            <a:r>
              <a:rPr lang="it-IT" sz="1600" b="1" kern="1200">
                <a:latin typeface="Palatino Linotype" panose="02040502050505030304" pitchFamily="18" charset="0"/>
              </a:rPr>
              <a:t>dose </a:t>
            </a:r>
            <a:r>
              <a:rPr lang="it-IT" sz="1600" b="1" kern="1200" err="1">
                <a:latin typeface="Palatino Linotype" panose="02040502050505030304" pitchFamily="18" charset="0"/>
              </a:rPr>
              <a:t>absorption</a:t>
            </a:r>
            <a:r>
              <a:rPr lang="it-IT" sz="1600" kern="1200">
                <a:latin typeface="Palatino Linotype" panose="02040502050505030304" pitchFamily="18" charset="0"/>
              </a:rPr>
              <a:t> by </a:t>
            </a:r>
            <a:r>
              <a:rPr lang="it-IT" sz="1600" kern="1200" err="1">
                <a:latin typeface="Palatino Linotype" panose="02040502050505030304" pitchFamily="18" charset="0"/>
              </a:rPr>
              <a:t>simulating</a:t>
            </a:r>
            <a:r>
              <a:rPr lang="it-IT" sz="1600" kern="1200">
                <a:latin typeface="Palatino Linotype" panose="02040502050505030304" pitchFamily="18" charset="0"/>
              </a:rPr>
              <a:t> </a:t>
            </a:r>
            <a:r>
              <a:rPr lang="it-IT" sz="1600" kern="1200" err="1">
                <a:latin typeface="Palatino Linotype" panose="02040502050505030304" pitchFamily="18" charset="0"/>
              </a:rPr>
              <a:t>both</a:t>
            </a:r>
            <a:r>
              <a:rPr lang="it-IT" sz="1600" kern="1200">
                <a:latin typeface="Palatino Linotype" panose="02040502050505030304" pitchFamily="18" charset="0"/>
              </a:rPr>
              <a:t> head and </a:t>
            </a:r>
            <a:r>
              <a:rPr lang="it-IT" sz="1600" kern="1200" err="1">
                <a:latin typeface="Palatino Linotype" panose="02040502050505030304" pitchFamily="18" charset="0"/>
              </a:rPr>
              <a:t>thorax</a:t>
            </a:r>
            <a:r>
              <a:rPr lang="it-IT" sz="1600" kern="1200">
                <a:latin typeface="Palatino Linotype" panose="02040502050505030304" pitchFamily="18" charset="0"/>
              </a:rPr>
              <a:t> and </a:t>
            </a:r>
            <a:r>
              <a:rPr lang="it-IT" sz="1600" kern="1200" err="1">
                <a:latin typeface="Palatino Linotype" panose="02040502050505030304" pitchFamily="18" charset="0"/>
              </a:rPr>
              <a:t>changing</a:t>
            </a:r>
            <a:r>
              <a:rPr lang="it-IT" sz="1600" kern="1200">
                <a:latin typeface="Palatino Linotype" panose="02040502050505030304" pitchFamily="18" charset="0"/>
              </a:rPr>
              <a:t> position of the source</a:t>
            </a:r>
          </a:p>
        </p:txBody>
      </p:sp>
      <p:pic>
        <p:nvPicPr>
          <p:cNvPr id="9" name="Elemento grafico 8" descr="Orme con riempimento a tinta unita">
            <a:extLst>
              <a:ext uri="{FF2B5EF4-FFF2-40B4-BE49-F238E27FC236}">
                <a16:creationId xmlns:a16="http://schemas.microsoft.com/office/drawing/2014/main" id="{28F904ED-0F34-086E-0826-A19A92613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9728" y="1431201"/>
            <a:ext cx="538287" cy="53828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99E779-6235-19A8-6EEC-E39E42B10CD3}"/>
              </a:ext>
            </a:extLst>
          </p:cNvPr>
          <p:cNvSpPr txBox="1"/>
          <p:nvPr/>
        </p:nvSpPr>
        <p:spPr>
          <a:xfrm>
            <a:off x="8998015" y="1521629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Next steps:</a:t>
            </a:r>
          </a:p>
        </p:txBody>
      </p:sp>
      <p:pic>
        <p:nvPicPr>
          <p:cNvPr id="3" name="simulazione + lenta">
            <a:hlinkClick r:id="" action="ppaction://media"/>
            <a:extLst>
              <a:ext uri="{FF2B5EF4-FFF2-40B4-BE49-F238E27FC236}">
                <a16:creationId xmlns:a16="http://schemas.microsoft.com/office/drawing/2014/main" id="{691F5028-B255-DBDB-B057-902DF707E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880" y="1969488"/>
            <a:ext cx="6250900" cy="351613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CDEDF0-F312-2F5A-C529-76A999E4C456}"/>
              </a:ext>
            </a:extLst>
          </p:cNvPr>
          <p:cNvSpPr txBox="1"/>
          <p:nvPr/>
        </p:nvSpPr>
        <p:spPr>
          <a:xfrm>
            <a:off x="1402080" y="1207848"/>
            <a:ext cx="46939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>
              <a:latin typeface="Palatino Linotype" panose="02040502050505030304" pitchFamily="18" charset="0"/>
              <a:ea typeface="Calibri"/>
              <a:cs typeface="Calibri"/>
            </a:endParaRPr>
          </a:p>
          <a:p>
            <a:r>
              <a:rPr lang="it-IT" sz="2000">
                <a:latin typeface="Palatino Linotype" panose="02040502050505030304" pitchFamily="18" charset="0"/>
                <a:ea typeface="Calibri"/>
                <a:cs typeface="Calibri"/>
              </a:rPr>
              <a:t>Geant4 </a:t>
            </a:r>
            <a:r>
              <a:rPr lang="it-IT" sz="2000" err="1">
                <a:latin typeface="Palatino Linotype" panose="02040502050505030304" pitchFamily="18" charset="0"/>
                <a:ea typeface="Calibri"/>
                <a:cs typeface="Calibri"/>
              </a:rPr>
              <a:t>analyzes</a:t>
            </a:r>
            <a:r>
              <a:rPr lang="it-IT" sz="2000">
                <a:latin typeface="Palatino Linotype" panose="02040502050505030304" pitchFamily="18" charset="0"/>
                <a:ea typeface="Calibri"/>
                <a:cs typeface="Calibri"/>
              </a:rPr>
              <a:t> </a:t>
            </a:r>
            <a:r>
              <a:rPr lang="it-IT" sz="20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ea typeface="Calibri"/>
                <a:cs typeface="Calibri"/>
              </a:rPr>
              <a:t>event by event</a:t>
            </a:r>
            <a:endParaRPr lang="it-IT" sz="2000">
              <a:latin typeface="Palatino Linotype" panose="02040502050505030304" pitchFamily="18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25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F66CCA-C491-8C84-AF08-AA7B2148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haroni" panose="02010803020104030203" pitchFamily="2" charset="-79"/>
                <a:cs typeface="Aharoni" panose="02010803020104030203" pitchFamily="2" charset="-79"/>
              </a:rPr>
              <a:t>Detector: Crystal </a:t>
            </a:r>
            <a:r>
              <a:rPr lang="it-IT" err="1">
                <a:latin typeface="Aharoni" panose="02010803020104030203" pitchFamily="2" charset="-79"/>
                <a:cs typeface="Aharoni" panose="02010803020104030203" pitchFamily="2" charset="-79"/>
              </a:rPr>
              <a:t>Width</a:t>
            </a:r>
            <a:endParaRPr lang="it-IT">
              <a:latin typeface="Aharoni" panose="02010803020104030203" pitchFamily="2" charset="-79"/>
              <a:ea typeface="Calibri"/>
              <a:cs typeface="Aharoni" panose="02010803020104030203" pitchFamily="2" charset="-79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B43B32-6DAC-D45A-D22E-3B7D37B5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000">
              <a:solidFill>
                <a:srgbClr val="1A1A1A"/>
              </a:solidFill>
              <a:latin typeface="Segoe UI"/>
              <a:cs typeface="Segoe UI"/>
            </a:endParaRPr>
          </a:p>
          <a:p>
            <a:endParaRPr lang="it-IT" sz="1100">
              <a:solidFill>
                <a:srgbClr val="1A1A1A"/>
              </a:solidFill>
              <a:latin typeface="Segoe UI"/>
              <a:cs typeface="Segoe UI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64CAAD-6D14-B683-F738-192625AF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43F81D-F37B-EE04-7144-4E2019DB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6" name="Immagine 6" descr="Immagine che contiene dispositivo&#10;&#10;Descrizione generata automaticamente">
            <a:extLst>
              <a:ext uri="{FF2B5EF4-FFF2-40B4-BE49-F238E27FC236}">
                <a16:creationId xmlns:a16="http://schemas.microsoft.com/office/drawing/2014/main" id="{893E1200-FB96-22F2-7B89-0EEE4B96CEB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2523" r="2862" b="2417"/>
          <a:stretch/>
        </p:blipFill>
        <p:spPr>
          <a:xfrm>
            <a:off x="9489425" y="1989363"/>
            <a:ext cx="1800000" cy="1714501"/>
          </a:xfrm>
          <a:prstGeom prst="rect">
            <a:avLst/>
          </a:prstGeom>
        </p:spPr>
      </p:pic>
      <p:pic>
        <p:nvPicPr>
          <p:cNvPr id="9" name="Immagine 9" descr="Immagine che contiene logo&#10;&#10;Descrizione generata automaticamente">
            <a:extLst>
              <a:ext uri="{FF2B5EF4-FFF2-40B4-BE49-F238E27FC236}">
                <a16:creationId xmlns:a16="http://schemas.microsoft.com/office/drawing/2014/main" id="{F33A6C18-5E63-15BA-37BF-63EEBF31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557" y="3797074"/>
            <a:ext cx="1447800" cy="504825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418871D7-8C08-0415-C008-896A3C17E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159" y="3797074"/>
            <a:ext cx="1428750" cy="4000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0BBB36-669B-1082-9D13-9672E8688B43}"/>
              </a:ext>
            </a:extLst>
          </p:cNvPr>
          <p:cNvSpPr txBox="1"/>
          <p:nvPr/>
        </p:nvSpPr>
        <p:spPr>
          <a:xfrm>
            <a:off x="6919274" y="4749214"/>
            <a:ext cx="462174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0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When </a:t>
            </a:r>
            <a:r>
              <a:rPr lang="en-US" b="1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the thickness </a:t>
            </a:r>
            <a:r>
              <a:rPr lang="en-US" b="0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of the crystals </a:t>
            </a:r>
            <a:r>
              <a:rPr lang="en-US" b="1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increases</a:t>
            </a:r>
            <a:r>
              <a:rPr lang="en-US" b="0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, the </a:t>
            </a:r>
            <a:r>
              <a:rPr lang="en-US">
                <a:solidFill>
                  <a:srgbClr val="1A1A1A"/>
                </a:solidFill>
                <a:latin typeface="Palatino Linotype" panose="02040502050505030304" pitchFamily="18" charset="0"/>
              </a:rPr>
              <a:t>number </a:t>
            </a:r>
            <a:r>
              <a:rPr lang="en-US" b="0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of detected </a:t>
            </a:r>
            <a:r>
              <a:rPr lang="en-US" b="1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good annihilations</a:t>
            </a:r>
            <a:r>
              <a:rPr lang="en-US" b="0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 proportionally </a:t>
            </a:r>
            <a:r>
              <a:rPr lang="en-US" b="1">
                <a:solidFill>
                  <a:srgbClr val="1A1A1A"/>
                </a:solidFill>
                <a:latin typeface="Palatino Linotype" panose="02040502050505030304" pitchFamily="18" charset="0"/>
              </a:rPr>
              <a:t>increases</a:t>
            </a:r>
            <a:endParaRPr lang="it-IT" b="1">
              <a:latin typeface="Palatino Linotype" panose="02040502050505030304" pitchFamily="18" charset="0"/>
            </a:endParaRPr>
          </a:p>
        </p:txBody>
      </p:sp>
      <p:pic>
        <p:nvPicPr>
          <p:cNvPr id="14" name="Immagine 13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C4D17912-282C-FFD6-6F96-843357831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28" y="1979100"/>
            <a:ext cx="1783896" cy="172538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06AB34-4D28-F927-FA01-67A317FBAE35}"/>
              </a:ext>
            </a:extLst>
          </p:cNvPr>
          <p:cNvSpPr txBox="1"/>
          <p:nvPr/>
        </p:nvSpPr>
        <p:spPr>
          <a:xfrm>
            <a:off x="8462148" y="4198454"/>
            <a:ext cx="159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err="1">
                <a:latin typeface="Palatino Linotype" panose="02040502050505030304" pitchFamily="18" charset="0"/>
              </a:rPr>
              <a:t>dZ</a:t>
            </a:r>
            <a:r>
              <a:rPr lang="it-IT" i="1">
                <a:latin typeface="Palatino Linotype" panose="02040502050505030304" pitchFamily="18" charset="0"/>
              </a:rPr>
              <a:t> = </a:t>
            </a:r>
            <a:r>
              <a:rPr lang="it-IT" i="1" err="1">
                <a:latin typeface="Palatino Linotype" panose="02040502050505030304" pitchFamily="18" charset="0"/>
              </a:rPr>
              <a:t>thickness</a:t>
            </a:r>
            <a:endParaRPr lang="it-IT" i="1">
              <a:latin typeface="Palatino Linotype" panose="02040502050505030304" pitchFamily="18" charset="0"/>
            </a:endParaRPr>
          </a:p>
        </p:txBody>
      </p:sp>
      <p:pic>
        <p:nvPicPr>
          <p:cNvPr id="15" name="Immagine 1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23AC82A-6537-35B6-5FDE-D5CFC1430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1301361"/>
            <a:ext cx="6402875" cy="479438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2A76857-E2C4-907B-5D01-472DFFE5775E}"/>
              </a:ext>
            </a:extLst>
          </p:cNvPr>
          <p:cNvSpPr txBox="1"/>
          <p:nvPr/>
        </p:nvSpPr>
        <p:spPr>
          <a:xfrm>
            <a:off x="7957052" y="1520000"/>
            <a:ext cx="260039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i="1" err="1">
                <a:latin typeface="Palatino Linotype"/>
              </a:rPr>
              <a:t>Internal</a:t>
            </a:r>
            <a:r>
              <a:rPr lang="it-IT" i="1">
                <a:latin typeface="Palatino Linotype"/>
              </a:rPr>
              <a:t> </a:t>
            </a:r>
            <a:r>
              <a:rPr lang="it-IT" i="1" err="1">
                <a:latin typeface="Palatino Linotype"/>
              </a:rPr>
              <a:t>diameter</a:t>
            </a:r>
            <a:r>
              <a:rPr lang="it-IT" i="1">
                <a:latin typeface="Palatino Linotype"/>
              </a:rPr>
              <a:t> = 80 cm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395BE6-53A8-3FAB-547C-39DE1548333D}"/>
              </a:ext>
            </a:extLst>
          </p:cNvPr>
          <p:cNvSpPr txBox="1"/>
          <p:nvPr/>
        </p:nvSpPr>
        <p:spPr>
          <a:xfrm>
            <a:off x="1252504" y="5211540"/>
            <a:ext cx="28381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i="1">
                <a:solidFill>
                  <a:schemeClr val="accent4"/>
                </a:solidFill>
                <a:latin typeface="Palatino Linotype"/>
              </a:rPr>
              <a:t>      </a:t>
            </a:r>
            <a:r>
              <a:rPr lang="it-IT" sz="1600">
                <a:solidFill>
                  <a:schemeClr val="accent4"/>
                </a:solidFill>
                <a:latin typeface="Palatino Linotype"/>
              </a:rPr>
              <a:t> </a:t>
            </a:r>
            <a:r>
              <a:rPr lang="it-IT" sz="1600" b="1" err="1">
                <a:solidFill>
                  <a:schemeClr val="accent2">
                    <a:lumMod val="75000"/>
                  </a:schemeClr>
                </a:solidFill>
                <a:latin typeface="Palatino Linotype"/>
              </a:rPr>
              <a:t>t</a:t>
            </a:r>
            <a:r>
              <a:rPr lang="it-IT" sz="1500" b="1" err="1">
                <a:solidFill>
                  <a:schemeClr val="accent2">
                    <a:lumMod val="75000"/>
                  </a:schemeClr>
                </a:solidFill>
                <a:latin typeface="Palatino Linotype"/>
              </a:rPr>
              <a:t>ypical</a:t>
            </a:r>
            <a:r>
              <a:rPr lang="it-IT" sz="1500" b="1">
                <a:solidFill>
                  <a:schemeClr val="accent2">
                    <a:lumMod val="75000"/>
                  </a:schemeClr>
                </a:solidFill>
                <a:latin typeface="Palatino Linotype"/>
              </a:rPr>
              <a:t> range of </a:t>
            </a:r>
            <a:r>
              <a:rPr lang="it-IT" sz="1500" b="1" err="1">
                <a:solidFill>
                  <a:schemeClr val="accent2">
                    <a:lumMod val="75000"/>
                  </a:schemeClr>
                </a:solidFill>
                <a:latin typeface="Palatino Linotype"/>
              </a:rPr>
              <a:t>values</a:t>
            </a:r>
            <a:endParaRPr lang="it-IT" sz="1500" b="1">
              <a:solidFill>
                <a:schemeClr val="accent2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C49FFF0-DB81-819A-5FDD-DEC1E1CA8FFE}"/>
              </a:ext>
            </a:extLst>
          </p:cNvPr>
          <p:cNvCxnSpPr/>
          <p:nvPr/>
        </p:nvCxnSpPr>
        <p:spPr>
          <a:xfrm flipV="1">
            <a:off x="1262962" y="5558403"/>
            <a:ext cx="2555629" cy="746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8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39C231-5BAA-D573-AB4B-6945BF7D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haroni" panose="02010803020104030203" pitchFamily="2" charset="-79"/>
                <a:ea typeface="Calibri"/>
                <a:cs typeface="Aharoni" panose="02010803020104030203" pitchFamily="2" charset="-79"/>
              </a:rPr>
              <a:t>Detector: </a:t>
            </a:r>
            <a:r>
              <a:rPr lang="it-IT" err="1">
                <a:latin typeface="Aharoni" panose="02010803020104030203" pitchFamily="2" charset="-79"/>
                <a:ea typeface="Calibri"/>
                <a:cs typeface="Aharoni" panose="02010803020104030203" pitchFamily="2" charset="-79"/>
              </a:rPr>
              <a:t>Number</a:t>
            </a:r>
            <a:r>
              <a:rPr lang="it-IT">
                <a:latin typeface="Aharoni" panose="02010803020104030203" pitchFamily="2" charset="-79"/>
                <a:ea typeface="Calibri"/>
                <a:cs typeface="Aharoni" panose="02010803020104030203" pitchFamily="2" charset="-79"/>
              </a:rPr>
              <a:t> of Crystals per Ring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4792A9-E42B-89B1-ABE6-E9B07BFC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3925E5-21BC-E877-7EB0-357D3EEA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6" name="Immagine 6" descr="Immagine che contiene testo, elettronica&#10;&#10;Descrizione generata automaticamente">
            <a:extLst>
              <a:ext uri="{FF2B5EF4-FFF2-40B4-BE49-F238E27FC236}">
                <a16:creationId xmlns:a16="http://schemas.microsoft.com/office/drawing/2014/main" id="{AE3A9C8F-2FC0-E4E7-3CB8-D0217572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178" y="1945082"/>
            <a:ext cx="1722665" cy="1715862"/>
          </a:xfrm>
          <a:prstGeom prst="rect">
            <a:avLst/>
          </a:prstGeom>
        </p:spPr>
      </p:pic>
      <p:pic>
        <p:nvPicPr>
          <p:cNvPr id="8" name="Immagine 7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2DAFB13E-55C5-B7F3-7226-2E2B01EDA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28" y="1946443"/>
            <a:ext cx="1729468" cy="1714501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B9B9DCC2-8E44-9219-63BD-AD703B3F7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637" y="3817812"/>
            <a:ext cx="1847850" cy="447675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06032791-A274-2FB3-CCA0-9AF185AD7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03" y="3811517"/>
            <a:ext cx="1838325" cy="4191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6FED1F-3CB4-5380-3E78-34FA3C163DF5}"/>
              </a:ext>
            </a:extLst>
          </p:cNvPr>
          <p:cNvSpPr txBox="1"/>
          <p:nvPr/>
        </p:nvSpPr>
        <p:spPr>
          <a:xfrm>
            <a:off x="6902376" y="4376190"/>
            <a:ext cx="48334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1A1A1A"/>
                </a:solidFill>
                <a:latin typeface="Palatino Linotype" panose="02040502050505030304" pitchFamily="18" charset="0"/>
              </a:rPr>
              <a:t>When the </a:t>
            </a:r>
            <a:r>
              <a:rPr lang="en-US" b="1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number of crystals </a:t>
            </a:r>
            <a:r>
              <a:rPr lang="en-US" b="0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per ring </a:t>
            </a:r>
            <a:r>
              <a:rPr lang="en-US" b="1">
                <a:solidFill>
                  <a:srgbClr val="1A1A1A"/>
                </a:solidFill>
                <a:latin typeface="Palatino Linotype" panose="02040502050505030304" pitchFamily="18" charset="0"/>
              </a:rPr>
              <a:t>increases</a:t>
            </a:r>
            <a:r>
              <a:rPr lang="en-US" b="0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, the </a:t>
            </a:r>
            <a:r>
              <a:rPr lang="en-US" b="1" i="0">
                <a:solidFill>
                  <a:srgbClr val="1A1A1A"/>
                </a:solidFill>
                <a:effectLst/>
                <a:latin typeface="Palatino Linotype" panose="02040502050505030304" pitchFamily="18" charset="0"/>
              </a:rPr>
              <a:t>detection efficiency decreases</a:t>
            </a:r>
            <a:endParaRPr lang="it-IT" b="1">
              <a:latin typeface="Palatino Linotype" panose="02040502050505030304" pitchFamily="18" charset="0"/>
            </a:endParaRPr>
          </a:p>
        </p:txBody>
      </p:sp>
      <p:pic>
        <p:nvPicPr>
          <p:cNvPr id="12" name="Immagine 1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D5AD6B9-535A-8DD8-53B4-25BA98797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19" y="1259892"/>
            <a:ext cx="6402873" cy="47995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415D44-81C1-488C-CDEA-45DD3251420D}"/>
              </a:ext>
            </a:extLst>
          </p:cNvPr>
          <p:cNvSpPr txBox="1"/>
          <p:nvPr/>
        </p:nvSpPr>
        <p:spPr>
          <a:xfrm>
            <a:off x="6836765" y="5245293"/>
            <a:ext cx="49646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latin typeface="Palatino Linotype" panose="02040502050505030304" pitchFamily="18" charset="0"/>
                <a:cs typeface="Calibri"/>
              </a:rPr>
              <a:t>However</a:t>
            </a:r>
            <a:r>
              <a:rPr lang="it-IT">
                <a:latin typeface="Palatino Linotype" panose="02040502050505030304" pitchFamily="18" charset="0"/>
                <a:cs typeface="Calibri"/>
              </a:rPr>
              <a:t>, </a:t>
            </a:r>
            <a:r>
              <a:rPr lang="it-IT" err="1">
                <a:latin typeface="Palatino Linotype" panose="02040502050505030304" pitchFamily="18" charset="0"/>
                <a:cs typeface="Calibri"/>
              </a:rPr>
              <a:t>there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</a:t>
            </a:r>
            <a:r>
              <a:rPr lang="it-IT" err="1">
                <a:latin typeface="Palatino Linotype" panose="02040502050505030304" pitchFamily="18" charset="0"/>
                <a:cs typeface="Calibri"/>
              </a:rPr>
              <a:t>is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a </a:t>
            </a:r>
            <a:r>
              <a:rPr lang="it-IT" b="1">
                <a:latin typeface="Palatino Linotype" panose="02040502050505030304" pitchFamily="18" charset="0"/>
                <a:cs typeface="Calibri"/>
              </a:rPr>
              <a:t>trade off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</a:t>
            </a:r>
            <a:r>
              <a:rPr lang="it-IT" err="1">
                <a:latin typeface="Palatino Linotype" panose="02040502050505030304" pitchFamily="18" charset="0"/>
                <a:cs typeface="Calibri"/>
              </a:rPr>
              <a:t>between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</a:t>
            </a:r>
            <a:r>
              <a:rPr lang="it-IT" err="1">
                <a:latin typeface="Palatino Linotype" panose="02040502050505030304" pitchFamily="18" charset="0"/>
                <a:cs typeface="Calibri"/>
              </a:rPr>
              <a:t>efficiency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and </a:t>
            </a:r>
            <a:r>
              <a:rPr lang="it-IT" err="1">
                <a:latin typeface="Palatino Linotype" panose="02040502050505030304" pitchFamily="18" charset="0"/>
                <a:cs typeface="Calibri"/>
              </a:rPr>
              <a:t>spatial</a:t>
            </a:r>
            <a:r>
              <a:rPr lang="it-IT">
                <a:latin typeface="Palatino Linotype" panose="02040502050505030304" pitchFamily="18" charset="0"/>
                <a:cs typeface="Calibri"/>
              </a:rPr>
              <a:t> </a:t>
            </a:r>
            <a:r>
              <a:rPr lang="it-IT" err="1">
                <a:latin typeface="Palatino Linotype" panose="02040502050505030304" pitchFamily="18" charset="0"/>
                <a:cs typeface="Calibri"/>
              </a:rPr>
              <a:t>resolution</a:t>
            </a:r>
            <a:endParaRPr lang="it-IT">
              <a:latin typeface="Palatino Linotype" panose="02040502050505030304" pitchFamily="18" charset="0"/>
            </a:endParaRPr>
          </a:p>
        </p:txBody>
      </p:sp>
      <p:pic>
        <p:nvPicPr>
          <p:cNvPr id="16" name="Elemento grafico 15" descr="Avviso contorno">
            <a:extLst>
              <a:ext uri="{FF2B5EF4-FFF2-40B4-BE49-F238E27FC236}">
                <a16:creationId xmlns:a16="http://schemas.microsoft.com/office/drawing/2014/main" id="{0280EB8E-E405-F7A7-D3B6-35DF80B9C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6765" y="5289860"/>
            <a:ext cx="549785" cy="54978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B63BE8-0A41-8C05-0C3E-4E702F138E4A}"/>
              </a:ext>
            </a:extLst>
          </p:cNvPr>
          <p:cNvSpPr txBox="1"/>
          <p:nvPr/>
        </p:nvSpPr>
        <p:spPr>
          <a:xfrm>
            <a:off x="7957052" y="1520000"/>
            <a:ext cx="260039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i="1" err="1">
                <a:latin typeface="Palatino Linotype"/>
              </a:rPr>
              <a:t>Internal</a:t>
            </a:r>
            <a:r>
              <a:rPr lang="it-IT" i="1">
                <a:latin typeface="Palatino Linotype"/>
              </a:rPr>
              <a:t> </a:t>
            </a:r>
            <a:r>
              <a:rPr lang="it-IT" i="1" err="1">
                <a:latin typeface="Palatino Linotype"/>
              </a:rPr>
              <a:t>diameter</a:t>
            </a:r>
            <a:r>
              <a:rPr lang="it-IT" i="1">
                <a:latin typeface="Palatino Linotype"/>
              </a:rPr>
              <a:t> = 80 cm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D402D2-BE2F-373D-FB04-0F71B67052AD}"/>
              </a:ext>
            </a:extLst>
          </p:cNvPr>
          <p:cNvCxnSpPr/>
          <p:nvPr/>
        </p:nvCxnSpPr>
        <p:spPr>
          <a:xfrm>
            <a:off x="5548213" y="3419409"/>
            <a:ext cx="19182" cy="215064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C9CE7C8-C441-8DD1-A0A2-B82D2646E628}"/>
              </a:ext>
            </a:extLst>
          </p:cNvPr>
          <p:cNvSpPr txBox="1"/>
          <p:nvPr/>
        </p:nvSpPr>
        <p:spPr>
          <a:xfrm>
            <a:off x="3890197" y="3319862"/>
            <a:ext cx="28381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i="1">
                <a:solidFill>
                  <a:schemeClr val="accent4"/>
                </a:solidFill>
                <a:latin typeface="Palatino Linotype"/>
              </a:rPr>
              <a:t>      </a:t>
            </a:r>
            <a:r>
              <a:rPr lang="it-IT" sz="1600" b="1">
                <a:solidFill>
                  <a:schemeClr val="accent4"/>
                </a:solidFill>
                <a:latin typeface="Palatino Linotype"/>
              </a:rPr>
              <a:t> </a:t>
            </a:r>
            <a:r>
              <a:rPr lang="it-IT" sz="1600" b="1" err="1">
                <a:solidFill>
                  <a:schemeClr val="accent2">
                    <a:lumMod val="75000"/>
                  </a:schemeClr>
                </a:solidFill>
                <a:latin typeface="Palatino Linotype"/>
              </a:rPr>
              <a:t>t</a:t>
            </a:r>
            <a:r>
              <a:rPr lang="it-IT" sz="1500" b="1" err="1">
                <a:solidFill>
                  <a:schemeClr val="accent2">
                    <a:lumMod val="75000"/>
                  </a:schemeClr>
                </a:solidFill>
                <a:latin typeface="Palatino Linotype"/>
              </a:rPr>
              <a:t>ypical</a:t>
            </a:r>
            <a:r>
              <a:rPr lang="it-IT" sz="1500" b="1">
                <a:solidFill>
                  <a:schemeClr val="accent2">
                    <a:lumMod val="75000"/>
                  </a:schemeClr>
                </a:solidFill>
                <a:latin typeface="Palatino Linotype"/>
              </a:rPr>
              <a:t> </a:t>
            </a:r>
            <a:r>
              <a:rPr lang="it-IT" sz="1500" b="1" err="1">
                <a:solidFill>
                  <a:schemeClr val="accent2">
                    <a:lumMod val="75000"/>
                  </a:schemeClr>
                </a:solidFill>
                <a:latin typeface="Palatino Linotype"/>
              </a:rPr>
              <a:t>value</a:t>
            </a:r>
            <a:endParaRPr lang="it-IT" sz="1500" b="1" err="1">
              <a:solidFill>
                <a:schemeClr val="accent2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C97A9-4AAB-DE7B-359D-10906F8C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haroni" panose="02010803020104030203" pitchFamily="2" charset="-79"/>
                <a:ea typeface="Calibri"/>
                <a:cs typeface="Aharoni" panose="02010803020104030203" pitchFamily="2" charset="-79"/>
              </a:rPr>
              <a:t>Detector: </a:t>
            </a:r>
            <a:r>
              <a:rPr lang="it-IT" err="1">
                <a:latin typeface="Aharoni" panose="02010803020104030203" pitchFamily="2" charset="-79"/>
                <a:ea typeface="Calibri"/>
                <a:cs typeface="Aharoni" panose="02010803020104030203" pitchFamily="2" charset="-79"/>
              </a:rPr>
              <a:t>Number</a:t>
            </a:r>
            <a:r>
              <a:rPr lang="it-IT">
                <a:latin typeface="Aharoni" panose="02010803020104030203" pitchFamily="2" charset="-79"/>
                <a:ea typeface="Calibri"/>
                <a:cs typeface="Aharoni" panose="02010803020104030203" pitchFamily="2" charset="-79"/>
              </a:rPr>
              <a:t> of Rings </a:t>
            </a:r>
          </a:p>
        </p:txBody>
      </p:sp>
      <p:pic>
        <p:nvPicPr>
          <p:cNvPr id="6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2BDB70F0-7701-E444-3750-18F449BB3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39777" y="1812145"/>
            <a:ext cx="2118237" cy="184563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A1714F2-CF76-FB4F-DC12-E564C8F88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1863 - DEIB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7A8597F-EF1C-EA53-F1C7-FAFFB59D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481D-3A31-4A99-8182-484720F7F93D}" type="slidenum">
              <a:rPr lang="it-IT" smtClean="0"/>
              <a:pPr/>
              <a:t>9</a:t>
            </a:fld>
            <a:endParaRPr lang="it-IT"/>
          </a:p>
        </p:txBody>
      </p:sp>
      <p:pic>
        <p:nvPicPr>
          <p:cNvPr id="7" name="Immagine 7" descr="Immagine che contiene testo, dispositivo, tifosi&#10;&#10;Descrizione generata automaticamente">
            <a:extLst>
              <a:ext uri="{FF2B5EF4-FFF2-40B4-BE49-F238E27FC236}">
                <a16:creationId xmlns:a16="http://schemas.microsoft.com/office/drawing/2014/main" id="{4CCD4DDE-EABA-D7D0-4F11-FFBA1538B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180" y="1817797"/>
            <a:ext cx="2118897" cy="1851593"/>
          </a:xfrm>
          <a:prstGeom prst="rect">
            <a:avLst/>
          </a:prstGeom>
        </p:spPr>
      </p:pic>
      <p:pic>
        <p:nvPicPr>
          <p:cNvPr id="13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B089D6-89D5-2529-8A20-B7FD3819B3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47" r="238"/>
          <a:stretch/>
        </p:blipFill>
        <p:spPr>
          <a:xfrm>
            <a:off x="7854707" y="1313659"/>
            <a:ext cx="2736660" cy="41862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2F88C4-FFEF-20B4-3390-D2F9377FB5FF}"/>
              </a:ext>
            </a:extLst>
          </p:cNvPr>
          <p:cNvSpPr txBox="1"/>
          <p:nvPr/>
        </p:nvSpPr>
        <p:spPr>
          <a:xfrm>
            <a:off x="5996540" y="4156277"/>
            <a:ext cx="619546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>
                <a:latin typeface="Palatino Linotype" panose="02040502050505030304" pitchFamily="18" charset="0"/>
              </a:rPr>
              <a:t>     </a:t>
            </a:r>
            <a:r>
              <a:rPr lang="it-IT" err="1">
                <a:latin typeface="Palatino Linotype" panose="02040502050505030304" pitchFamily="18" charset="0"/>
              </a:rPr>
              <a:t>When</a:t>
            </a:r>
            <a:r>
              <a:rPr lang="it-IT">
                <a:latin typeface="Palatino Linotype" panose="02040502050505030304" pitchFamily="18" charset="0"/>
              </a:rPr>
              <a:t> the </a:t>
            </a:r>
            <a:r>
              <a:rPr lang="it-IT" b="1" err="1">
                <a:latin typeface="Palatino Linotype" panose="02040502050505030304" pitchFamily="18" charset="0"/>
              </a:rPr>
              <a:t>number</a:t>
            </a:r>
            <a:r>
              <a:rPr lang="it-IT" b="1">
                <a:latin typeface="Palatino Linotype" panose="02040502050505030304" pitchFamily="18" charset="0"/>
              </a:rPr>
              <a:t> of rings </a:t>
            </a:r>
            <a:r>
              <a:rPr lang="it-IT" b="1" err="1">
                <a:latin typeface="Palatino Linotype" panose="02040502050505030304" pitchFamily="18" charset="0"/>
              </a:rPr>
              <a:t>increases</a:t>
            </a:r>
            <a:r>
              <a:rPr lang="it-IT" b="1">
                <a:latin typeface="Palatino Linotype" panose="02040502050505030304" pitchFamily="18" charset="0"/>
              </a:rPr>
              <a:t> </a:t>
            </a:r>
            <a:r>
              <a:rPr lang="it-IT">
                <a:latin typeface="Palatino Linotype" panose="02040502050505030304" pitchFamily="18" charset="0"/>
              </a:rPr>
              <a:t>(and </a:t>
            </a:r>
            <a:r>
              <a:rPr lang="it-IT" err="1">
                <a:latin typeface="Palatino Linotype" panose="02040502050505030304" pitchFamily="18" charset="0"/>
              </a:rPr>
              <a:t>total</a:t>
            </a:r>
            <a:r>
              <a:rPr lang="it-IT">
                <a:latin typeface="Palatino Linotype" panose="02040502050505030304" pitchFamily="18" charset="0"/>
              </a:rPr>
              <a:t> detector </a:t>
            </a:r>
            <a:r>
              <a:rPr lang="it-IT" err="1">
                <a:latin typeface="Palatino Linotype" panose="02040502050505030304" pitchFamily="18" charset="0"/>
              </a:rPr>
              <a:t>length</a:t>
            </a:r>
            <a:r>
              <a:rPr lang="it-IT">
                <a:latin typeface="Palatino Linotype" panose="02040502050505030304" pitchFamily="18" charset="0"/>
              </a:rPr>
              <a:t> </a:t>
            </a:r>
            <a:r>
              <a:rPr lang="it-IT" err="1">
                <a:latin typeface="Palatino Linotype" panose="02040502050505030304" pitchFamily="18" charset="0"/>
              </a:rPr>
              <a:t>is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kept</a:t>
            </a:r>
            <a:r>
              <a:rPr lang="it-IT">
                <a:latin typeface="Palatino Linotype" panose="02040502050505030304" pitchFamily="18" charset="0"/>
              </a:rPr>
              <a:t> </a:t>
            </a:r>
            <a:r>
              <a:rPr lang="it-IT" err="1">
                <a:latin typeface="Palatino Linotype" panose="02040502050505030304" pitchFamily="18" charset="0"/>
              </a:rPr>
              <a:t>constant</a:t>
            </a:r>
            <a:r>
              <a:rPr lang="it-IT">
                <a:latin typeface="Palatino Linotype" panose="02040502050505030304" pitchFamily="18" charset="0"/>
              </a:rPr>
              <a:t>, </a:t>
            </a:r>
            <a:r>
              <a:rPr lang="it-IT" err="1">
                <a:latin typeface="Palatino Linotype" panose="02040502050505030304" pitchFamily="18" charset="0"/>
              </a:rPr>
              <a:t>thus</a:t>
            </a:r>
            <a:r>
              <a:rPr lang="it-IT">
                <a:latin typeface="Palatino Linotype" panose="02040502050505030304" pitchFamily="18" charset="0"/>
              </a:rPr>
              <a:t> </a:t>
            </a:r>
            <a:r>
              <a:rPr lang="it-IT" err="1">
                <a:latin typeface="Palatino Linotype" panose="02040502050505030304" pitchFamily="18" charset="0"/>
              </a:rPr>
              <a:t>decreasing</a:t>
            </a:r>
            <a:r>
              <a:rPr lang="it-IT">
                <a:latin typeface="Palatino Linotype" panose="02040502050505030304" pitchFamily="18" charset="0"/>
              </a:rPr>
              <a:t> </a:t>
            </a:r>
            <a:r>
              <a:rPr lang="it-IT" err="1">
                <a:latin typeface="Palatino Linotype" panose="02040502050505030304" pitchFamily="18" charset="0"/>
              </a:rPr>
              <a:t>crystals</a:t>
            </a:r>
            <a:r>
              <a:rPr lang="it-IT">
                <a:latin typeface="Palatino Linotype" panose="02040502050505030304" pitchFamily="18" charset="0"/>
              </a:rPr>
              <a:t>' </a:t>
            </a:r>
            <a:r>
              <a:rPr lang="it-IT" err="1">
                <a:latin typeface="Palatino Linotype" panose="02040502050505030304" pitchFamily="18" charset="0"/>
              </a:rPr>
              <a:t>length</a:t>
            </a:r>
            <a:r>
              <a:rPr lang="it-IT">
                <a:latin typeface="Palatino Linotype" panose="02040502050505030304" pitchFamily="18" charset="0"/>
              </a:rPr>
              <a:t>), the </a:t>
            </a:r>
            <a:r>
              <a:rPr lang="it-IT" b="1" err="1">
                <a:latin typeface="Palatino Linotype" panose="02040502050505030304" pitchFamily="18" charset="0"/>
              </a:rPr>
              <a:t>efficiency</a:t>
            </a:r>
            <a:r>
              <a:rPr lang="it-IT" b="1">
                <a:latin typeface="Palatino Linotype" panose="02040502050505030304" pitchFamily="18" charset="0"/>
              </a:rPr>
              <a:t> </a:t>
            </a:r>
            <a:r>
              <a:rPr lang="it-IT" b="1" err="1">
                <a:latin typeface="Palatino Linotype" panose="02040502050505030304" pitchFamily="18" charset="0"/>
              </a:rPr>
              <a:t>is</a:t>
            </a:r>
            <a:r>
              <a:rPr lang="it-IT" b="1">
                <a:latin typeface="Palatino Linotype" panose="02040502050505030304" pitchFamily="18" charset="0"/>
              </a:rPr>
              <a:t> </a:t>
            </a:r>
            <a:r>
              <a:rPr lang="it-IT" b="1" err="1">
                <a:latin typeface="Palatino Linotype" panose="02040502050505030304" pitchFamily="18" charset="0"/>
              </a:rPr>
              <a:t>not</a:t>
            </a:r>
            <a:r>
              <a:rPr lang="it-IT" b="1">
                <a:latin typeface="Palatino Linotype" panose="02040502050505030304" pitchFamily="18" charset="0"/>
              </a:rPr>
              <a:t> </a:t>
            </a:r>
            <a:r>
              <a:rPr lang="it-IT" b="1" err="1">
                <a:latin typeface="Palatino Linotype" panose="02040502050505030304" pitchFamily="18" charset="0"/>
              </a:rPr>
              <a:t>monotonic</a:t>
            </a:r>
            <a:endParaRPr lang="it-IT" b="1">
              <a:latin typeface="Palatino Linotype" panose="02040502050505030304" pitchFamily="18" charset="0"/>
              <a:cs typeface="Calibri" panose="020F0502020204030204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3225508-D6AF-D74C-406D-8F7F53B39D4C}"/>
              </a:ext>
            </a:extLst>
          </p:cNvPr>
          <p:cNvSpPr txBox="1"/>
          <p:nvPr/>
        </p:nvSpPr>
        <p:spPr>
          <a:xfrm>
            <a:off x="6845658" y="5208329"/>
            <a:ext cx="527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err="1">
                <a:latin typeface="Palatino Linotype" panose="02040502050505030304" pitchFamily="18" charset="0"/>
              </a:rPr>
              <a:t>Perhaps</a:t>
            </a:r>
            <a:r>
              <a:rPr lang="it-IT" sz="1600">
                <a:latin typeface="Palatino Linotype" panose="02040502050505030304" pitchFamily="18" charset="0"/>
              </a:rPr>
              <a:t>, </a:t>
            </a:r>
            <a:r>
              <a:rPr lang="it-IT" sz="1600" err="1">
                <a:latin typeface="Palatino Linotype" panose="02040502050505030304" pitchFamily="18" charset="0"/>
              </a:rPr>
              <a:t>these</a:t>
            </a:r>
            <a:r>
              <a:rPr lang="it-IT" sz="1600">
                <a:latin typeface="Palatino Linotype" panose="02040502050505030304" pitchFamily="18" charset="0"/>
              </a:rPr>
              <a:t> </a:t>
            </a:r>
            <a:r>
              <a:rPr lang="it-IT" sz="1600" err="1">
                <a:latin typeface="Palatino Linotype" panose="02040502050505030304" pitchFamily="18" charset="0"/>
              </a:rPr>
              <a:t>oscillations</a:t>
            </a:r>
            <a:r>
              <a:rPr lang="it-IT" sz="1600">
                <a:latin typeface="Palatino Linotype" panose="02040502050505030304" pitchFamily="18" charset="0"/>
              </a:rPr>
              <a:t> </a:t>
            </a:r>
            <a:r>
              <a:rPr lang="it-IT" sz="1600" err="1">
                <a:latin typeface="Palatino Linotype" panose="02040502050505030304" pitchFamily="18" charset="0"/>
              </a:rPr>
              <a:t>depend</a:t>
            </a:r>
            <a:r>
              <a:rPr lang="it-IT" sz="1600">
                <a:latin typeface="Palatino Linotype" panose="02040502050505030304" pitchFamily="18" charset="0"/>
              </a:rPr>
              <a:t> on </a:t>
            </a:r>
            <a:r>
              <a:rPr lang="it-IT" sz="1600" err="1">
                <a:latin typeface="Palatino Linotype" panose="02040502050505030304" pitchFamily="18" charset="0"/>
              </a:rPr>
              <a:t>adjustment</a:t>
            </a:r>
            <a:r>
              <a:rPr lang="it-IT" sz="1600">
                <a:latin typeface="Palatino Linotype" panose="02040502050505030304" pitchFamily="18" charset="0"/>
              </a:rPr>
              <a:t> of </a:t>
            </a:r>
            <a:r>
              <a:rPr lang="it-IT" sz="1600" err="1">
                <a:latin typeface="Palatino Linotype" panose="02040502050505030304" pitchFamily="18" charset="0"/>
              </a:rPr>
              <a:t>efficiency</a:t>
            </a:r>
            <a:r>
              <a:rPr lang="it-IT" sz="1600">
                <a:latin typeface="Palatino Linotype" panose="02040502050505030304" pitchFamily="18" charset="0"/>
              </a:rPr>
              <a:t> by </a:t>
            </a:r>
            <a:r>
              <a:rPr lang="it-IT" sz="1600" err="1">
                <a:latin typeface="Palatino Linotype" panose="02040502050505030304" pitchFamily="18" charset="0"/>
              </a:rPr>
              <a:t>changing</a:t>
            </a:r>
            <a:r>
              <a:rPr lang="it-IT" sz="1600">
                <a:latin typeface="Palatino Linotype" panose="02040502050505030304" pitchFamily="18" charset="0"/>
              </a:rPr>
              <a:t> </a:t>
            </a:r>
            <a:r>
              <a:rPr lang="it-IT" sz="1600" err="1">
                <a:latin typeface="Palatino Linotype" panose="02040502050505030304" pitchFamily="18" charset="0"/>
              </a:rPr>
              <a:t>two</a:t>
            </a:r>
            <a:r>
              <a:rPr lang="it-IT" sz="1600">
                <a:latin typeface="Palatino Linotype" panose="02040502050505030304" pitchFamily="18" charset="0"/>
              </a:rPr>
              <a:t> </a:t>
            </a:r>
            <a:r>
              <a:rPr lang="it-IT" sz="1600" err="1">
                <a:latin typeface="Palatino Linotype" panose="02040502050505030304" pitchFamily="18" charset="0"/>
              </a:rPr>
              <a:t>dimensions</a:t>
            </a:r>
            <a:r>
              <a:rPr lang="it-IT" sz="1600">
                <a:latin typeface="Palatino Linotype" panose="02040502050505030304" pitchFamily="18" charset="0"/>
              </a:rPr>
              <a:t> (</a:t>
            </a:r>
            <a:r>
              <a:rPr lang="it-IT" sz="1600" err="1">
                <a:latin typeface="Palatino Linotype" panose="02040502050505030304" pitchFamily="18" charset="0"/>
              </a:rPr>
              <a:t>length</a:t>
            </a:r>
            <a:r>
              <a:rPr lang="it-IT" sz="1600">
                <a:latin typeface="Palatino Linotype" panose="02040502050505030304" pitchFamily="18" charset="0"/>
              </a:rPr>
              <a:t> of </a:t>
            </a:r>
            <a:r>
              <a:rPr lang="it-IT" sz="1600" err="1">
                <a:latin typeface="Palatino Linotype" panose="02040502050505030304" pitchFamily="18" charset="0"/>
              </a:rPr>
              <a:t>crystals</a:t>
            </a:r>
            <a:r>
              <a:rPr lang="it-IT" sz="1600">
                <a:latin typeface="Palatino Linotype" panose="02040502050505030304" pitchFamily="18" charset="0"/>
              </a:rPr>
              <a:t> and </a:t>
            </a:r>
            <a:r>
              <a:rPr lang="it-IT" sz="1600" err="1">
                <a:latin typeface="Palatino Linotype" panose="02040502050505030304" pitchFamily="18" charset="0"/>
              </a:rPr>
              <a:t>number</a:t>
            </a:r>
            <a:r>
              <a:rPr lang="it-IT" sz="1600">
                <a:latin typeface="Palatino Linotype" panose="02040502050505030304" pitchFamily="18" charset="0"/>
              </a:rPr>
              <a:t> of rings) 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9E7CD07A-58BC-B2AB-42D8-21E2637A6764}"/>
              </a:ext>
            </a:extLst>
          </p:cNvPr>
          <p:cNvGrpSpPr/>
          <p:nvPr/>
        </p:nvGrpSpPr>
        <p:grpSpPr>
          <a:xfrm>
            <a:off x="7338241" y="3209738"/>
            <a:ext cx="814120" cy="348327"/>
            <a:chOff x="7289800" y="3324082"/>
            <a:chExt cx="814120" cy="348327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A67E0F4D-B65C-D5F2-E955-F497EA47937B}"/>
                </a:ext>
              </a:extLst>
            </p:cNvPr>
            <p:cNvCxnSpPr>
              <a:cxnSpLocks/>
            </p:cNvCxnSpPr>
            <p:nvPr/>
          </p:nvCxnSpPr>
          <p:spPr>
            <a:xfrm>
              <a:off x="7289800" y="3447086"/>
              <a:ext cx="414867" cy="2243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5AE6E067-D372-12E4-3847-DA597124D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7520" y="3554735"/>
              <a:ext cx="406400" cy="117674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9D968C16-530F-0634-2C3B-FBE59584D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587" y="3324082"/>
              <a:ext cx="406400" cy="117674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1E4A587-4D71-82D0-C056-5FEA1DFBAA91}"/>
              </a:ext>
            </a:extLst>
          </p:cNvPr>
          <p:cNvSpPr txBox="1"/>
          <p:nvPr/>
        </p:nvSpPr>
        <p:spPr>
          <a:xfrm rot="1619778">
            <a:off x="7500759" y="3325851"/>
            <a:ext cx="373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>
                <a:solidFill>
                  <a:schemeClr val="bg1"/>
                </a:solidFill>
                <a:latin typeface="Palatino Linotype" panose="02040502050505030304" pitchFamily="18" charset="0"/>
              </a:rPr>
              <a:t>1 m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3D2E6434-CEAC-9AB3-502A-076EE4C28141}"/>
              </a:ext>
            </a:extLst>
          </p:cNvPr>
          <p:cNvCxnSpPr/>
          <p:nvPr/>
        </p:nvCxnSpPr>
        <p:spPr>
          <a:xfrm>
            <a:off x="9950208" y="3260210"/>
            <a:ext cx="465667" cy="3035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DB4F3A79-4802-5FCE-2B81-B7DEF21A3694}"/>
              </a:ext>
            </a:extLst>
          </p:cNvPr>
          <p:cNvCxnSpPr/>
          <p:nvPr/>
        </p:nvCxnSpPr>
        <p:spPr>
          <a:xfrm flipV="1">
            <a:off x="10432808" y="3453556"/>
            <a:ext cx="414866" cy="11018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71B9B43-239F-A2A8-C6E9-FB9DAD143FE0}"/>
              </a:ext>
            </a:extLst>
          </p:cNvPr>
          <p:cNvCxnSpPr/>
          <p:nvPr/>
        </p:nvCxnSpPr>
        <p:spPr>
          <a:xfrm flipV="1">
            <a:off x="9950208" y="3143394"/>
            <a:ext cx="414866" cy="11018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0CFBB391-87B8-6CF6-A8B5-8A41ABDD4875}"/>
              </a:ext>
            </a:extLst>
          </p:cNvPr>
          <p:cNvSpPr txBox="1"/>
          <p:nvPr/>
        </p:nvSpPr>
        <p:spPr>
          <a:xfrm rot="1923204">
            <a:off x="10190524" y="3324974"/>
            <a:ext cx="373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>
                <a:solidFill>
                  <a:schemeClr val="bg1"/>
                </a:solidFill>
                <a:latin typeface="Palatino Linotype" panose="02040502050505030304" pitchFamily="18" charset="0"/>
              </a:rPr>
              <a:t>1 m</a:t>
            </a:r>
          </a:p>
        </p:txBody>
      </p:sp>
      <p:pic>
        <p:nvPicPr>
          <p:cNvPr id="10" name="Immagine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DA72CE2-EE40-0326-EA92-53C6410C26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53"/>
          <a:stretch/>
        </p:blipFill>
        <p:spPr>
          <a:xfrm>
            <a:off x="131666" y="1285812"/>
            <a:ext cx="6237217" cy="4773643"/>
          </a:xfrm>
          <a:prstGeom prst="rect">
            <a:avLst/>
          </a:prstGeom>
        </p:spPr>
      </p:pic>
      <p:pic>
        <p:nvPicPr>
          <p:cNvPr id="17" name="Elemento grafico 16" descr="Lampadina e ingranaggio contorno">
            <a:extLst>
              <a:ext uri="{FF2B5EF4-FFF2-40B4-BE49-F238E27FC236}">
                <a16:creationId xmlns:a16="http://schemas.microsoft.com/office/drawing/2014/main" id="{E7856A04-596D-E62A-3ACA-DC1271172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8883" y="5380057"/>
            <a:ext cx="506039" cy="50603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59D5E3A-6202-FF5C-0898-DF6A487AE5B0}"/>
              </a:ext>
            </a:extLst>
          </p:cNvPr>
          <p:cNvSpPr txBox="1"/>
          <p:nvPr/>
        </p:nvSpPr>
        <p:spPr>
          <a:xfrm>
            <a:off x="7052844" y="3684729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err="1">
                <a:latin typeface="Palatino Linotype" panose="02040502050505030304" pitchFamily="18" charset="0"/>
              </a:rPr>
              <a:t>Num</a:t>
            </a:r>
            <a:r>
              <a:rPr lang="it-IT" sz="1600" i="1">
                <a:latin typeface="Palatino Linotype" panose="02040502050505030304" pitchFamily="18" charset="0"/>
              </a:rPr>
              <a:t>. of rings = 8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B560D0-6E92-B603-E361-BF1B42F01574}"/>
              </a:ext>
            </a:extLst>
          </p:cNvPr>
          <p:cNvSpPr txBox="1"/>
          <p:nvPr/>
        </p:nvSpPr>
        <p:spPr>
          <a:xfrm>
            <a:off x="9796548" y="3695798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err="1">
                <a:latin typeface="Palatino Linotype" panose="02040502050505030304" pitchFamily="18" charset="0"/>
              </a:rPr>
              <a:t>Num</a:t>
            </a:r>
            <a:r>
              <a:rPr lang="it-IT" sz="1600" i="1">
                <a:latin typeface="Palatino Linotype" panose="02040502050505030304" pitchFamily="18" charset="0"/>
              </a:rPr>
              <a:t>. of rings = 15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A78D7287-3889-8E5F-6A44-A09FC20E0167}"/>
              </a:ext>
            </a:extLst>
          </p:cNvPr>
          <p:cNvGrpSpPr/>
          <p:nvPr/>
        </p:nvGrpSpPr>
        <p:grpSpPr>
          <a:xfrm>
            <a:off x="3457293" y="1631950"/>
            <a:ext cx="2423448" cy="3911266"/>
            <a:chOff x="2112034" y="1631950"/>
            <a:chExt cx="2423448" cy="3911266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228F7CC-CF82-C0E0-636A-472640083CE9}"/>
                </a:ext>
              </a:extLst>
            </p:cNvPr>
            <p:cNvSpPr txBox="1"/>
            <p:nvPr/>
          </p:nvSpPr>
          <p:spPr>
            <a:xfrm>
              <a:off x="2112034" y="3025182"/>
              <a:ext cx="242344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i="1">
                  <a:solidFill>
                    <a:schemeClr val="accent4"/>
                  </a:solidFill>
                  <a:latin typeface="Palatino Linotype"/>
                </a:rPr>
                <a:t>      </a:t>
              </a:r>
              <a:r>
                <a:rPr lang="it-IT" sz="1600">
                  <a:solidFill>
                    <a:schemeClr val="accent4"/>
                  </a:solidFill>
                  <a:latin typeface="Palatino Linotype"/>
                </a:rPr>
                <a:t> </a:t>
              </a:r>
              <a:r>
                <a:rPr lang="it-IT" sz="1300" b="1" err="1">
                  <a:solidFill>
                    <a:schemeClr val="accent2">
                      <a:lumMod val="75000"/>
                    </a:schemeClr>
                  </a:solidFill>
                  <a:latin typeface="Palatino Linotype"/>
                </a:rPr>
                <a:t>typical</a:t>
              </a:r>
              <a:r>
                <a:rPr lang="it-IT" sz="1300" b="1">
                  <a:solidFill>
                    <a:schemeClr val="accent2">
                      <a:lumMod val="75000"/>
                    </a:schemeClr>
                  </a:solidFill>
                  <a:latin typeface="Palatino Linotype"/>
                </a:rPr>
                <a:t> </a:t>
              </a:r>
              <a:r>
                <a:rPr lang="it-IT" sz="1300" b="1" err="1">
                  <a:solidFill>
                    <a:schemeClr val="accent2">
                      <a:lumMod val="75000"/>
                    </a:schemeClr>
                  </a:solidFill>
                  <a:latin typeface="Palatino Linotype"/>
                </a:rPr>
                <a:t>value</a:t>
              </a:r>
              <a:endParaRPr lang="it-IT" b="1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76642F9-841E-5D3F-B397-57829247167E}"/>
                </a:ext>
              </a:extLst>
            </p:cNvPr>
            <p:cNvCxnSpPr>
              <a:cxnSpLocks/>
            </p:cNvCxnSpPr>
            <p:nvPr/>
          </p:nvCxnSpPr>
          <p:spPr>
            <a:xfrm>
              <a:off x="2551566" y="1631950"/>
              <a:ext cx="0" cy="391126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6" grpId="0"/>
      <p:bldP spid="48" grpId="0"/>
      <p:bldP spid="12" grpId="0"/>
      <p:bldP spid="1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heme43rati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43ratio" id="{05C0452F-74C0-4D50-9F8C-4FAEEDCEE8FA}" vid="{F52129D6-C163-43C3-BA7C-DF13B11536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F1A4AEBDAB52442B57B729411CCE229" ma:contentTypeVersion="16" ma:contentTypeDescription="Creare un nuovo documento." ma:contentTypeScope="" ma:versionID="c16021a0ab246427b148f797694fb620">
  <xsd:schema xmlns:xsd="http://www.w3.org/2001/XMLSchema" xmlns:xs="http://www.w3.org/2001/XMLSchema" xmlns:p="http://schemas.microsoft.com/office/2006/metadata/properties" xmlns:ns3="faf11b50-3d7c-47ac-9091-266bb85b49db" xmlns:ns4="95313815-7a78-4cd4-813d-932d284318cc" targetNamespace="http://schemas.microsoft.com/office/2006/metadata/properties" ma:root="true" ma:fieldsID="a5bcfcaea0eebb3eda5a18acf231febd" ns3:_="" ns4:_="">
    <xsd:import namespace="faf11b50-3d7c-47ac-9091-266bb85b49db"/>
    <xsd:import namespace="95313815-7a78-4cd4-813d-932d28431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1b50-3d7c-47ac-9091-266bb85b49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13815-7a78-4cd4-813d-932d284318c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f11b50-3d7c-47ac-9091-266bb85b49db" xsi:nil="true"/>
  </documentManagement>
</p:properties>
</file>

<file path=customXml/itemProps1.xml><?xml version="1.0" encoding="utf-8"?>
<ds:datastoreItem xmlns:ds="http://schemas.openxmlformats.org/officeDocument/2006/customXml" ds:itemID="{7AAD1979-B750-4CCE-9354-F9200FFC57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ECC53B-956A-4E13-9CF1-DFBCA1991794}">
  <ds:schemaRefs>
    <ds:schemaRef ds:uri="95313815-7a78-4cd4-813d-932d284318cc"/>
    <ds:schemaRef ds:uri="faf11b50-3d7c-47ac-9091-266bb85b49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9370EB2-D32C-43DB-9E64-558C6F7AA62B}">
  <ds:schemaRefs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95313815-7a78-4cd4-813d-932d284318cc"/>
    <ds:schemaRef ds:uri="faf11b50-3d7c-47ac-9091-266bb85b49db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1213</Words>
  <Application>Microsoft Office PowerPoint</Application>
  <PresentationFormat>Widescreen</PresentationFormat>
  <Paragraphs>154</Paragraphs>
  <Slides>18</Slides>
  <Notes>3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19" baseType="lpstr">
      <vt:lpstr>Theme43ratio</vt:lpstr>
      <vt:lpstr>Geant4 Simulation: PET </vt:lpstr>
      <vt:lpstr>Introduction</vt:lpstr>
      <vt:lpstr>Geant4 and Monte Carlo Simulation</vt:lpstr>
      <vt:lpstr>Good annihilation</vt:lpstr>
      <vt:lpstr>Patient Phantom  </vt:lpstr>
      <vt:lpstr>Simulations</vt:lpstr>
      <vt:lpstr>Detector: Crystal Width</vt:lpstr>
      <vt:lpstr>Detector: Number of Crystals per Ring</vt:lpstr>
      <vt:lpstr>Detector: Number of Rings </vt:lpstr>
      <vt:lpstr>Source position</vt:lpstr>
      <vt:lpstr>Dose: head</vt:lpstr>
      <vt:lpstr>Dose: thorax</vt:lpstr>
      <vt:lpstr>Equivalent Dose</vt:lpstr>
      <vt:lpstr>Conclusions</vt:lpstr>
      <vt:lpstr>Bibliography</vt:lpstr>
      <vt:lpstr>Presentazione standard di PowerPoint</vt:lpstr>
      <vt:lpstr>Future developments</vt:lpstr>
      <vt:lpstr>Equivalent dose: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Giulia Buizza</dc:creator>
  <cp:lastModifiedBy>Francesca Di Bella</cp:lastModifiedBy>
  <cp:revision>5</cp:revision>
  <dcterms:created xsi:type="dcterms:W3CDTF">2018-04-28T13:08:27Z</dcterms:created>
  <dcterms:modified xsi:type="dcterms:W3CDTF">2025-05-04T00:00:10Z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0x010100DF1A4AEBDAB52442B57B729411CCE229</vt:lpwstr>
  </property>
</Properties>
</file>